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1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2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2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2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26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2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9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30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31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1"/>
    <p:sldMasterId id="2147483766" r:id="rId2"/>
    <p:sldMasterId id="2147483862" r:id="rId3"/>
    <p:sldMasterId id="2147483777" r:id="rId4"/>
    <p:sldMasterId id="2147483705" r:id="rId5"/>
    <p:sldMasterId id="2147483853" r:id="rId6"/>
    <p:sldMasterId id="2147483865" r:id="rId7"/>
    <p:sldMasterId id="2147483689" r:id="rId8"/>
    <p:sldMasterId id="2147483850" r:id="rId9"/>
    <p:sldMasterId id="2147483851" r:id="rId10"/>
    <p:sldMasterId id="2147483848" r:id="rId11"/>
    <p:sldMasterId id="2147483852" r:id="rId12"/>
    <p:sldMasterId id="2147483855" r:id="rId13"/>
    <p:sldMasterId id="2147483856" r:id="rId14"/>
    <p:sldMasterId id="2147483703" r:id="rId15"/>
    <p:sldMasterId id="2147483878" r:id="rId16"/>
    <p:sldMasterId id="2147483884" r:id="rId17"/>
    <p:sldMasterId id="2147483889" r:id="rId18"/>
    <p:sldMasterId id="2147483894" r:id="rId19"/>
    <p:sldMasterId id="2147483907" r:id="rId20"/>
    <p:sldMasterId id="2147483920" r:id="rId21"/>
    <p:sldMasterId id="2147483933" r:id="rId22"/>
    <p:sldMasterId id="2147483946" r:id="rId23"/>
    <p:sldMasterId id="2147483959" r:id="rId24"/>
    <p:sldMasterId id="2147483964" r:id="rId25"/>
    <p:sldMasterId id="2147483977" r:id="rId26"/>
    <p:sldMasterId id="2147483982" r:id="rId27"/>
    <p:sldMasterId id="2147483995" r:id="rId28"/>
    <p:sldMasterId id="2147484010" r:id="rId29"/>
    <p:sldMasterId id="2147484023" r:id="rId30"/>
    <p:sldMasterId id="2147484037" r:id="rId31"/>
    <p:sldMasterId id="2147484051" r:id="rId32"/>
  </p:sldMasterIdLst>
  <p:notesMasterIdLst>
    <p:notesMasterId r:id="rId52"/>
  </p:notesMasterIdLst>
  <p:handoutMasterIdLst>
    <p:handoutMasterId r:id="rId53"/>
  </p:handoutMasterIdLst>
  <p:sldIdLst>
    <p:sldId id="2413" r:id="rId33"/>
    <p:sldId id="2562" r:id="rId34"/>
    <p:sldId id="2553" r:id="rId35"/>
    <p:sldId id="2561" r:id="rId36"/>
    <p:sldId id="2583" r:id="rId37"/>
    <p:sldId id="2585" r:id="rId38"/>
    <p:sldId id="2582" r:id="rId39"/>
    <p:sldId id="2494" r:id="rId40"/>
    <p:sldId id="2557" r:id="rId41"/>
    <p:sldId id="2520" r:id="rId42"/>
    <p:sldId id="2543" r:id="rId43"/>
    <p:sldId id="2475" r:id="rId44"/>
    <p:sldId id="2586" r:id="rId45"/>
    <p:sldId id="2563" r:id="rId46"/>
    <p:sldId id="2577" r:id="rId47"/>
    <p:sldId id="2587" r:id="rId48"/>
    <p:sldId id="2580" r:id="rId49"/>
    <p:sldId id="2564" r:id="rId50"/>
    <p:sldId id="2581" r:id="rId51"/>
  </p:sldIdLst>
  <p:sldSz cx="12192000" cy="6858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я Плотникова" initials="ЕП" lastIdx="148" clrIdx="0">
    <p:extLst>
      <p:ext uri="{19B8F6BF-5375-455C-9EA6-DF929625EA0E}">
        <p15:presenceInfo xmlns:p15="http://schemas.microsoft.com/office/powerpoint/2012/main" userId="Евгения Плотникова" providerId="None"/>
      </p:ext>
    </p:extLst>
  </p:cmAuthor>
  <p:cmAuthor id="2" name="Светлана Поспелова" initials="СП" lastIdx="25" clrIdx="1">
    <p:extLst>
      <p:ext uri="{19B8F6BF-5375-455C-9EA6-DF929625EA0E}">
        <p15:presenceInfo xmlns:p15="http://schemas.microsoft.com/office/powerpoint/2012/main" userId="20bcb18c332627f0" providerId="Windows Live"/>
      </p:ext>
    </p:extLst>
  </p:cmAuthor>
  <p:cmAuthor id="3" name="Admin" initials="A" lastIdx="110" clrIdx="2">
    <p:extLst>
      <p:ext uri="{19B8F6BF-5375-455C-9EA6-DF929625EA0E}">
        <p15:presenceInfo xmlns:p15="http://schemas.microsoft.com/office/powerpoint/2012/main" userId="Admin" providerId="None"/>
      </p:ext>
    </p:extLst>
  </p:cmAuthor>
  <p:cmAuthor id="4" name="Пользователь" initials="П" lastIdx="30" clrIdx="3">
    <p:extLst>
      <p:ext uri="{19B8F6BF-5375-455C-9EA6-DF929625EA0E}">
        <p15:presenceInfo xmlns:p15="http://schemas.microsoft.com/office/powerpoint/2012/main" userId="Пользователь" providerId="None"/>
      </p:ext>
    </p:extLst>
  </p:cmAuthor>
  <p:cmAuthor id="5" name="Arkhipov Denis" initials="AD" lastIdx="4" clrIdx="4">
    <p:extLst>
      <p:ext uri="{19B8F6BF-5375-455C-9EA6-DF929625EA0E}">
        <p15:presenceInfo xmlns:p15="http://schemas.microsoft.com/office/powerpoint/2012/main" userId="Arkhipov De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EA1"/>
    <a:srgbClr val="003274"/>
    <a:srgbClr val="6CACE3"/>
    <a:srgbClr val="FFC000"/>
    <a:srgbClr val="F2F2F2"/>
    <a:srgbClr val="04609E"/>
    <a:srgbClr val="249789"/>
    <a:srgbClr val="7F7F7F"/>
    <a:srgbClr val="333333"/>
    <a:srgbClr val="56C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0" autoAdjust="0"/>
    <p:restoredTop sz="92518" autoAdjust="0"/>
  </p:normalViewPr>
  <p:slideViewPr>
    <p:cSldViewPr snapToGrid="0" snapToObjects="1">
      <p:cViewPr varScale="1">
        <p:scale>
          <a:sx n="41" d="100"/>
          <a:sy n="41" d="100"/>
        </p:scale>
        <p:origin x="36" y="668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3930B6F-3C75-2242-867F-5DD950FB0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DF4D7D-90BE-5C43-B5B2-E3FB9978A8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5ADB-B468-6A40-A023-099BFBE6761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62B96B-D7C6-C34C-B493-765BFDFC6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1364B-7036-2B41-9B98-6B79E8F200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4C765-F04B-5541-A7E4-EE73ADD82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56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7CED9-DEBC-1940-9AEE-DF18EEB42B69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B18B-E07D-BE4E-ADB7-B15E98E61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8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8B18B-E07D-BE4E-ADB7-B15E98E611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22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8B18B-E07D-BE4E-ADB7-B15E98E611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158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smtClean="0"/>
              <a:t>Уточнить с Денисом</a:t>
            </a:r>
          </a:p>
          <a:p>
            <a:r>
              <a:rPr lang="ru-RU" baseline="0" smtClean="0"/>
              <a:t>Говорим про роботов или платформу</a:t>
            </a:r>
          </a:p>
          <a:p>
            <a:r>
              <a:rPr lang="ru-RU" baseline="0" smtClean="0"/>
              <a:t>Низкую стоимость не транслируем</a:t>
            </a:r>
          </a:p>
          <a:p>
            <a:endParaRPr lang="ru-RU" baseline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86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8B18B-E07D-BE4E-ADB7-B15E98E611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403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ru-RU" sz="1200" b="0" baseline="0" dirty="0">
              <a:solidFill>
                <a:srgbClr val="40404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883E7-6AC7-49AD-BFA1-56372D575F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437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8B18B-E07D-BE4E-ADB7-B15E98E611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213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74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8B18B-E07D-BE4E-ADB7-B15E98E611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688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Использование элементов </a:t>
            </a:r>
            <a:r>
              <a:rPr lang="ru-RU" sz="1200" b="1" dirty="0" smtClean="0"/>
              <a:t>искусственного интеллекта</a:t>
            </a:r>
            <a:r>
              <a:rPr lang="ru-RU" sz="1200" dirty="0" smtClean="0"/>
              <a:t> приближает возможности программных роботов к человеческим и позволяет увеличить приносимую ими пользу.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Классический робот, функционирует по заранее спланированному алгоритму, пусть даже и очень сложному, но у него есть трудности с принятием решений.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Мы же добавляем ему когнитивных способностей: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1. Машинное обучение и обработка естественного языка позволят принимать решения на основе исторических данных и содержания документов.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2. Компьютерное зрение даст возможность работы с изображениями и получения информации из сканированных документов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3. Распознавание и синтез речи позволит общаться на человеческом языке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70B7F-3432-4DBE-B821-B38A127FB2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09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8B18B-E07D-BE4E-ADB7-B15E98E611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03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8B18B-E07D-BE4E-ADB7-B15E98E611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9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8B18B-E07D-BE4E-ADB7-B15E98E611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129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8B18B-E07D-BE4E-ADB7-B15E98E611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531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71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28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8B18B-E07D-BE4E-ADB7-B15E98E611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85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9.sv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922F8A83-E842-0475-E790-8B032B48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FAD7B56-1E8C-2F4A-AC24-2312CDD0CE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0344EA-ACBC-124C-B7D8-043D41CC0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108935E-A05C-3046-BAAC-1964DF45B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E7B18D4-10AD-F940-8700-BB4E6513FE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57290F6-68D5-894F-B7B1-FBD98FC63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270321-C8BC-EF7D-BE04-45A3826675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166" y="513483"/>
            <a:ext cx="2198351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995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DEAB78E-F3B4-9790-4D7F-69E73355E5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0719" cy="685800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2"/>
            <a:ext cx="8208963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5599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393382" y="185945"/>
            <a:ext cx="2353859" cy="9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0A51D4-5369-235E-52D2-11B8DF3A4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373213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0D2226-2CFF-1BCC-717E-8293673B4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876669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672BA47-08F6-4752-2743-573E46063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71707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47AA9D-1307-1AF3-A9A5-310BDC1B7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81163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A3CCA26-46AA-177A-1A95-FD899E670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57195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4BE294E-1D6C-B162-81F0-C2153445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459730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33A7E51-FE29-3837-E02D-A63E324E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726426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F32613-6D2E-54E7-16EF-9333D1283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045268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2207D1-C7AE-F1C8-8705-A5D401EE2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98557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53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71FF41B-F23B-F0B1-186B-0B127938A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13833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EF65E7FF-AD9E-BD82-3F7D-532686291A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2"/>
            <a:ext cx="8208963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895832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430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03988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393382" y="185945"/>
            <a:ext cx="2353859" cy="9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0A51D4-5369-235E-52D2-11B8DF3A4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8871146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0D2226-2CFF-1BCC-717E-8293673B4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04861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672BA47-08F6-4752-2743-573E46063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583720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47AA9D-1307-1AF3-A9A5-310BDC1B7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069729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A3CCA26-46AA-177A-1A95-FD899E670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854957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4BE294E-1D6C-B162-81F0-C2153445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07005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33A7E51-FE29-3837-E02D-A63E324E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53745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F32613-6D2E-54E7-16EF-9333D1283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74973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67D6967C-8165-A64C-8710-D36D9E5E8F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3769" y="5231333"/>
            <a:ext cx="3522619" cy="9068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4F67DFEC-0AC9-7F46-8D70-21B032990B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5647" y="3871513"/>
            <a:ext cx="3563529" cy="12926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D4C74E-C014-80D1-4598-58B9768F55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340BB55-70A8-6BED-0E3B-5015D56C2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7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2207D1-C7AE-F1C8-8705-A5D401EE2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26551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53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71FF41B-F23B-F0B1-186B-0B127938A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12076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32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273456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393382" y="185945"/>
            <a:ext cx="2353859" cy="9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0A51D4-5369-235E-52D2-11B8DF3A4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787785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0D2226-2CFF-1BCC-717E-8293673B4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53133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672BA47-08F6-4752-2743-573E46063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08797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47AA9D-1307-1AF3-A9A5-310BDC1B7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4602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A3CCA26-46AA-177A-1A95-FD899E670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682514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4BE294E-1D6C-B162-81F0-C2153445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35867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027D984E-2637-E441-AB77-7B30518FAE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963" y="1592263"/>
            <a:ext cx="5417643" cy="41217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C2B9C897-1A55-7943-AA2B-5D9A771730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5612" y="1633408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719CBF2-28D9-0D46-F1D8-29F187B7AC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119" name="Текст 8">
            <a:extLst>
              <a:ext uri="{FF2B5EF4-FFF2-40B4-BE49-F238E27FC236}">
                <a16:creationId xmlns:a16="http://schemas.microsoft.com/office/drawing/2014/main" id="{1CD5F6BC-A552-E98B-2815-3AB34D860F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5612" y="3150411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0" name="Текст 8">
            <a:extLst>
              <a:ext uri="{FF2B5EF4-FFF2-40B4-BE49-F238E27FC236}">
                <a16:creationId xmlns:a16="http://schemas.microsoft.com/office/drawing/2014/main" id="{ED6A0D3D-01A9-BA1D-895E-DA965FE4DA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5612" y="4661077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1" name="Рисунок 37">
            <a:extLst>
              <a:ext uri="{FF2B5EF4-FFF2-40B4-BE49-F238E27FC236}">
                <a16:creationId xmlns:a16="http://schemas.microsoft.com/office/drawing/2014/main" id="{0718E54B-A135-16ED-9D83-2A3C0DEB308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140575" y="159825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2" name="Рисунок 37">
            <a:extLst>
              <a:ext uri="{FF2B5EF4-FFF2-40B4-BE49-F238E27FC236}">
                <a16:creationId xmlns:a16="http://schemas.microsoft.com/office/drawing/2014/main" id="{EAA53AFD-AD16-4E64-BE1E-9C09CF72914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0575" y="310970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3" name="Рисунок 37">
            <a:extLst>
              <a:ext uri="{FF2B5EF4-FFF2-40B4-BE49-F238E27FC236}">
                <a16:creationId xmlns:a16="http://schemas.microsoft.com/office/drawing/2014/main" id="{8E94AC38-AF79-A9F2-AD29-D5E49EF940C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140575" y="462115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052C15B-FAA2-DDB3-C191-8A452CE74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890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33A7E51-FE29-3837-E02D-A63E324E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0519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F32613-6D2E-54E7-16EF-9333D1283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826119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2207D1-C7AE-F1C8-8705-A5D401EE2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88584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53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71FF41B-F23B-F0B1-186B-0B127938A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131172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631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424974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393382" y="185945"/>
            <a:ext cx="2353859" cy="9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0A51D4-5369-235E-52D2-11B8DF3A4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370387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0D2226-2CFF-1BCC-717E-8293673B4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032718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672BA47-08F6-4752-2743-573E46063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33440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47AA9D-1307-1AF3-A9A5-310BDC1B7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51243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29C243CA-BB88-5541-AE6B-E740B77FE9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59039" y="2475380"/>
            <a:ext cx="8208962" cy="192517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E0750EA5-C792-B04F-BD78-3A8C8CDF19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78622" y="4659852"/>
            <a:ext cx="8189379" cy="38998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DB814D78-312E-9A40-B2A1-6D8CBC470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2783" y="2124004"/>
            <a:ext cx="1251597" cy="1728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2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6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1042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947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094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586EB3A-0F97-02AD-8EEE-8455088F0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FAFAE29-D73E-94C5-0566-2F68046C0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570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A3CCA26-46AA-177A-1A95-FD899E670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16886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4BE294E-1D6C-B162-81F0-C2153445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908866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33A7E51-FE29-3837-E02D-A63E324E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38295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F32613-6D2E-54E7-16EF-9333D1283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8538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2207D1-C7AE-F1C8-8705-A5D401EE2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567742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53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71FF41B-F23B-F0B1-186B-0B127938A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8328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686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93290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393382" y="185945"/>
            <a:ext cx="2353859" cy="9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0A51D4-5369-235E-52D2-11B8DF3A4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9138794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0D2226-2CFF-1BCC-717E-8293673B4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180660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7484" y="2471"/>
            <a:ext cx="12192000" cy="461397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46EFA28-A4CA-68BC-7276-6507A1776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76082F43-7382-4D1E-E28C-9F4FA38A24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77266" y="1820382"/>
            <a:ext cx="5385654" cy="148542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33A5217E-84E4-6F97-04EA-C3D7774D81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2346" y="3585020"/>
            <a:ext cx="5385654" cy="3837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F0A5F67E-2EAB-3D15-DB08-92D909CC3A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61168" y="1503504"/>
            <a:ext cx="710362" cy="13924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96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Рисунок 3">
            <a:extLst>
              <a:ext uri="{FF2B5EF4-FFF2-40B4-BE49-F238E27FC236}">
                <a16:creationId xmlns:a16="http://schemas.microsoft.com/office/drawing/2014/main" id="{D9FCAF65-26CC-6FA3-40A5-8180C35BA1A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87375" y="1609458"/>
            <a:ext cx="2372712" cy="237271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08AA4DDF-F95D-BF3C-999C-F00CFE5B80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70959" y="5587945"/>
            <a:ext cx="2592388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C1A01AB7-F1C6-8F0B-9E27-C4C0EA3DA2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0480" y="4968486"/>
            <a:ext cx="1392153" cy="117270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E7B0A131-2B78-D9BB-7315-F9D73E4B7A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09909" y="5606954"/>
            <a:ext cx="3521611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EED5328-CA07-4939-D089-7B6DF9184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3974" y="4688473"/>
            <a:ext cx="1555190" cy="1472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  <a:endParaRPr lang="ru-RU" dirty="0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290E2C77-687F-E859-8DFF-EB54A148FB86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8525501-3808-11DA-CE98-21DF4A14C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4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228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672BA47-08F6-4752-2743-573E46063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62723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47AA9D-1307-1AF3-A9A5-310BDC1B7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147727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A3CCA26-46AA-177A-1A95-FD899E670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74116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4BE294E-1D6C-B162-81F0-C2153445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713605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33A7E51-FE29-3837-E02D-A63E324E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69834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F32613-6D2E-54E7-16EF-9333D1283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373616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2207D1-C7AE-F1C8-8705-A5D401EE2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00255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53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71FF41B-F23B-F0B1-186B-0B127938A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582247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336294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932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1218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79"/>
            <a:ext cx="5353051" cy="1639201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buFont typeface="Arial" pitchFamily="34" charset="0"/>
              <a:buChar char="•"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411385" y="1966679"/>
            <a:ext cx="5253567" cy="1639201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buFont typeface="Arial" pitchFamily="34" charset="0"/>
              <a:buChar char="•"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750285"/>
            <a:ext cx="5353051" cy="1639201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buFont typeface="Arial" pitchFamily="34" charset="0"/>
              <a:buChar char="•"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411385" y="3750285"/>
            <a:ext cx="5253567" cy="1639201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buFont typeface="Arial" pitchFamily="34" charset="0"/>
              <a:buChar char="•"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67671"/>
      </p:ext>
    </p:extLst>
  </p:cSld>
  <p:clrMapOvr>
    <a:masterClrMapping/>
  </p:clrMapOvr>
  <p:hf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картинка" userDrawn="1">
  <p:cSld name="Текст картинка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6"/>
          <p:cNvSpPr txBox="1"/>
          <p:nvPr/>
        </p:nvSpPr>
        <p:spPr>
          <a:xfrm>
            <a:off x="10915650" y="6392947"/>
            <a:ext cx="7493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93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satom" panose="020B0503040504020204" pitchFamily="34" charset="-52"/>
                <a:ea typeface="Rosatom" panose="020B0503040504020204" pitchFamily="34" charset="-52"/>
                <a:cs typeface="Arial"/>
                <a:sym typeface="Arial"/>
              </a:rPr>
              <a:pPr marL="0" marR="0" lvl="0" indent="0" algn="r" defTabSz="1218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satom" panose="020B0503040504020204" pitchFamily="34" charset="-52"/>
              <a:ea typeface="Rosatom" panose="020B0503040504020204" pitchFamily="34" charset="-52"/>
              <a:cs typeface="Arial"/>
              <a:sym typeface="Arial"/>
            </a:endParaRPr>
          </a:p>
        </p:txBody>
      </p:sp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719667" y="575201"/>
            <a:ext cx="8748184" cy="43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664" b="1" i="0" u="none" strike="noStrike" cap="none">
                <a:solidFill>
                  <a:srgbClr val="333333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398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398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398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398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398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398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398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39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2873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7325" y="0"/>
            <a:ext cx="692377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C43DAE7-EFB6-C158-BC01-4487DD1E03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360379"/>
            <a:ext cx="4464051" cy="23562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2D9A430C-6230-3BAB-40F4-5F32EF7345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0875" y="4462522"/>
            <a:ext cx="3520550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10BFE06A-F5C7-DC54-BCC1-8D73567895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1879" y="4288234"/>
            <a:ext cx="932711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 smtClean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4D607537-097A-FBF4-AF6C-4AFDAB7DDA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30875" y="5553980"/>
            <a:ext cx="3520550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010F8C3-3A32-060B-FCC8-6364BDEF4D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918" y="5383630"/>
            <a:ext cx="932711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</a:t>
            </a:r>
            <a:r>
              <a:rPr lang="ru-RU" dirty="0"/>
              <a:t>2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82A066A3-28F1-1A98-EE60-883FA91E20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7375" y="3366983"/>
            <a:ext cx="4464050" cy="60176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2A6CDE6-32F8-0130-71BB-9DFE5B3CC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296863"/>
            <a:ext cx="4464050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322971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39294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932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1218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6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11476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385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05841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393382" y="185945"/>
            <a:ext cx="2353859" cy="9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0A51D4-5369-235E-52D2-11B8DF3A4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835782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0D2226-2CFF-1BCC-717E-8293673B4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89476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672BA47-08F6-4752-2743-573E46063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091126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47AA9D-1307-1AF3-A9A5-310BDC1B7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26153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A3CCA26-46AA-177A-1A95-FD899E670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2370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4BE294E-1D6C-B162-81F0-C2153445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8961387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33A7E51-FE29-3837-E02D-A63E324E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98444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728726-4BD0-7414-75D9-3104A1F778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FB5A9F3-1DF3-1F6F-3A2C-BD20C1F09B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AE492BF-5C8B-2B8B-EE80-94D0075435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CD6B644B-C430-A296-C017-FDDBBC9E4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B5D7C7B-BEF0-47B2-8621-51158DB4F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97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F32613-6D2E-54E7-16EF-9333D1283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18874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2207D1-C7AE-F1C8-8705-A5D401EE2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415716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53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71FF41B-F23B-F0B1-186B-0B127938A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84939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719667" y="1966679"/>
            <a:ext cx="5353051" cy="24446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32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6411385" y="1966679"/>
            <a:ext cx="5253567" cy="24446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32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0915650" y="6326852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932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1218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2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719667" y="4639670"/>
            <a:ext cx="5353051" cy="1015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6411384" y="4634836"/>
            <a:ext cx="5253565" cy="1015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93539425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19667" y="1966679"/>
            <a:ext cx="5353051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32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411386" y="1966679"/>
            <a:ext cx="5253565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32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915650" y="631740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932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1218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2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2486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72"/>
            <a:fld id="{F2FFB779-270B-4192-84BA-A697F48306DC}" type="datetimeFigureOut">
              <a:rPr lang="ru-RU" sz="2398" smtClean="0">
                <a:solidFill>
                  <a:srgbClr val="414042"/>
                </a:solidFill>
              </a:rPr>
              <a:pPr defTabSz="1218072"/>
              <a:t>09.07.2024</a:t>
            </a:fld>
            <a:endParaRPr lang="ru-RU" sz="2398">
              <a:solidFill>
                <a:srgbClr val="41404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72"/>
            <a:endParaRPr lang="ru-RU" sz="2398">
              <a:solidFill>
                <a:srgbClr val="41404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72"/>
            <a:fld id="{285DC19C-03DA-4066-9FF7-D0BF1BC6D6F6}" type="slidenum">
              <a:rPr lang="ru-RU" sz="2398" smtClean="0">
                <a:solidFill>
                  <a:srgbClr val="414042"/>
                </a:solidFill>
              </a:rPr>
              <a:pPr defTabSz="1218072"/>
              <a:t>‹#›</a:t>
            </a:fld>
            <a:endParaRPr lang="ru-RU" sz="2398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5266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276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82612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393382" y="185945"/>
            <a:ext cx="2353859" cy="9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0A51D4-5369-235E-52D2-11B8DF3A4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094458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0D2226-2CFF-1BCC-717E-8293673B4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493608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F81515-570A-C721-38B4-01A84B086A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C3913102-90E1-EEA7-A4AE-4470E9F25B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C011F261-9269-8C05-BEC2-58CCB219E5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1E83B56E-4EB9-B672-CA65-24FE157626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A5D1075-A154-2B88-A357-019087F39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578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672BA47-08F6-4752-2743-573E46063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774699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47AA9D-1307-1AF3-A9A5-310BDC1B7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47178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A3CCA26-46AA-177A-1A95-FD899E670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162602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4BE294E-1D6C-B162-81F0-C2153445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04126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33A7E51-FE29-3837-E02D-A63E324E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43878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F32613-6D2E-54E7-16EF-9333D1283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20395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2207D1-C7AE-F1C8-8705-A5D401EE2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129076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53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71FF41B-F23B-F0B1-186B-0B127938A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015299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30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41185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3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E30FFB-031F-3833-AEF2-B641ED56D6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5D646791-049C-A1A9-2460-05E130DA1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BF51BEBB-6D76-8A18-91AE-66DA59B057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F1B85D8B-9A26-915C-57D1-8A07BFB61F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6AC4D6-5216-6FD7-B316-D6F0D16AB1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632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393382" y="185945"/>
            <a:ext cx="2353859" cy="9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0A51D4-5369-235E-52D2-11B8DF3A4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50767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0D2226-2CFF-1BCC-717E-8293673B4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94310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672BA47-08F6-4752-2743-573E46063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18112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47AA9D-1307-1AF3-A9A5-310BDC1B7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500824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A3CCA26-46AA-177A-1A95-FD899E670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73421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4BE294E-1D6C-B162-81F0-C2153445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944776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33A7E51-FE29-3837-E02D-A63E324E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76798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F32613-6D2E-54E7-16EF-9333D1283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568211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2207D1-C7AE-F1C8-8705-A5D401EE2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273059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53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71FF41B-F23B-F0B1-186B-0B127938A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4352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01B5B7FA-12C3-5D08-D3B6-CC20368AB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206B78-4806-1605-95F4-4B92EF638B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3" y="514762"/>
            <a:ext cx="2192454" cy="864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1895F75-3B6A-7994-0D20-2BA2EA7D5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82E2C2-4D0B-30D4-9FDA-83E3FDA89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D6F736F-7A49-076B-2211-2D5C562A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A43B11A-F1D0-5552-3200-191C982CD3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27BE751-C500-D2E3-AC58-A7A45598B8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281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EAC059-0016-091E-F881-0F43CC01B5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08EDE3BC-2474-B460-7720-52AA6145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56EDECB0-CE4B-BA0C-D3DE-BB8BDCBD87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ADB288C9-0BEC-E21B-ABF4-E5B3DEC935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E8FFF1-4FB4-5CE9-F99E-1D95DC117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463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Акцентный слайд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7325" y="0"/>
            <a:ext cx="692377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C43DAE7-EFB6-C158-BC01-4487DD1E03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360379"/>
            <a:ext cx="4464051" cy="23562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2D9A430C-6230-3BAB-40F4-5F32EF7345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0875" y="4462522"/>
            <a:ext cx="3520550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10BFE06A-F5C7-DC54-BCC1-8D73567895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1879" y="4288234"/>
            <a:ext cx="932711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 smtClean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4D607537-097A-FBF4-AF6C-4AFDAB7DDA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30875" y="5553980"/>
            <a:ext cx="3520550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010F8C3-3A32-060B-FCC8-6364BDEF4D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918" y="5383630"/>
            <a:ext cx="932711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</a:t>
            </a:r>
            <a:r>
              <a:rPr lang="ru-RU" dirty="0"/>
              <a:t>2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82A066A3-28F1-1A98-EE60-883FA91E20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7375" y="3366983"/>
            <a:ext cx="4464050" cy="60176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2A6CDE6-32F8-0130-71BB-9DFE5B3CC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296863"/>
            <a:ext cx="4464050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89141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336294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932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2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79"/>
            <a:ext cx="5353051" cy="1639201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buFont typeface="Arial" pitchFamily="34" charset="0"/>
              <a:buChar char="•"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411385" y="1966679"/>
            <a:ext cx="5253567" cy="1639201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buFont typeface="Arial" pitchFamily="34" charset="0"/>
              <a:buChar char="•"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750285"/>
            <a:ext cx="5353051" cy="1639201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buFont typeface="Arial" pitchFamily="34" charset="0"/>
              <a:buChar char="•"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411385" y="3750285"/>
            <a:ext cx="5253567" cy="1639201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buFont typeface="Arial" pitchFamily="34" charset="0"/>
              <a:buChar char="•"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36753"/>
      </p:ext>
    </p:extLst>
  </p:cSld>
  <p:clrMapOvr>
    <a:masterClrMapping/>
  </p:clrMapOvr>
  <p:hf hdr="0" ft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01B5B7FA-12C3-5D08-D3B6-CC20368AB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206B78-4806-1605-95F4-4B92EF638B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3" y="514762"/>
            <a:ext cx="2192454" cy="864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1895F75-3B6A-7994-0D20-2BA2EA7D5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82E2C2-4D0B-30D4-9FDA-83E3FDA89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D6F736F-7A49-076B-2211-2D5C562A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A43B11A-F1D0-5552-3200-191C982CD3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27BE751-C500-D2E3-AC58-A7A45598B8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062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899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91055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393382" y="185945"/>
            <a:ext cx="2353859" cy="9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0A51D4-5369-235E-52D2-11B8DF3A4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9536757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0D2226-2CFF-1BCC-717E-8293673B4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100265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672BA47-08F6-4752-2743-573E46063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087606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47AA9D-1307-1AF3-A9A5-310BDC1B7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044609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A3CCA26-46AA-177A-1A95-FD899E670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97263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99E909-89FF-FD4D-8F16-63201361A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AA5BA454-F3AB-8254-158E-28736550D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22FEDC10-56E9-6823-B986-D8DDE4F93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7BC28121-37FD-CA50-1C99-68F0FA3A6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20E9CDF-8044-7311-222D-A1C4E6243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196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4BE294E-1D6C-B162-81F0-C2153445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90334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33A7E51-FE29-3837-E02D-A63E324E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496186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F32613-6D2E-54E7-16EF-9333D1283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46206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2207D1-C7AE-F1C8-8705-A5D401EE2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19364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53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71FF41B-F23B-F0B1-186B-0B127938A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411359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283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18366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393382" y="185945"/>
            <a:ext cx="2353859" cy="9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0A51D4-5369-235E-52D2-11B8DF3A4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9998196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0D2226-2CFF-1BCC-717E-8293673B4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44876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672BA47-08F6-4752-2743-573E46063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074767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6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C4D92F-B502-EA94-4A91-B2B1DF8504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FDA24960-98A9-8620-EEC9-D36B07A769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3C5A3500-9AB7-F31F-DB59-A287F10D1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5951B5F8-C0DD-D262-3791-6E9CB93118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CFE543-57BE-2C53-ABB0-E4274E195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272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47AA9D-1307-1AF3-A9A5-310BDC1B7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459797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A3CCA26-46AA-177A-1A95-FD899E670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41062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4BE294E-1D6C-B162-81F0-C2153445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69342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33A7E51-FE29-3837-E02D-A63E324E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548208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F32613-6D2E-54E7-16EF-9333D1283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64360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2207D1-C7AE-F1C8-8705-A5D401EE2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727787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53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71FF41B-F23B-F0B1-186B-0B127938A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89925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39294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932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2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6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6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586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77593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7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B47C10-D510-DFC4-F9F4-8485D305B7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190633DF-B565-1FD9-33AF-DCDA837C2F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A25D6D9F-B1C3-1814-1BEA-2043B70724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930C256A-6E3F-2C1A-4A78-56A15378D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25E95BD-0B80-07D4-1C1D-1E2007B54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605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393382" y="185945"/>
            <a:ext cx="2353859" cy="9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0A51D4-5369-235E-52D2-11B8DF3A4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7521350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0D2226-2CFF-1BCC-717E-8293673B4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801093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672BA47-08F6-4752-2743-573E46063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659014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47AA9D-1307-1AF3-A9A5-310BDC1B7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10723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A3CCA26-46AA-177A-1A95-FD899E670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685270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4BE294E-1D6C-B162-81F0-C2153445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932741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33A7E51-FE29-3837-E02D-A63E324E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87680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F32613-6D2E-54E7-16EF-9333D1283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856515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2207D1-C7AE-F1C8-8705-A5D401EE2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040801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53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71FF41B-F23B-F0B1-186B-0B127938A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50880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649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932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1218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6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73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72"/>
            <a:fld id="{3240E369-8E88-4BBD-AD9A-2D1FAC7E1D53}" type="datetime1">
              <a:rPr lang="ru-RU" sz="2398" smtClean="0">
                <a:solidFill>
                  <a:prstClr val="black"/>
                </a:solidFill>
              </a:rPr>
              <a:pPr defTabSz="1218072"/>
              <a:t>09.07.2024</a:t>
            </a:fld>
            <a:endParaRPr lang="ru-RU" sz="2398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72"/>
            <a:endParaRPr lang="ru-RU" sz="2398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72"/>
            <a:fld id="{3BB63AE7-A18D-4C22-91A0-E72BCD669495}" type="slidenum">
              <a:rPr lang="ru-RU" sz="2398" smtClean="0">
                <a:solidFill>
                  <a:prstClr val="black"/>
                </a:solidFill>
              </a:rPr>
              <a:pPr defTabSz="1218072"/>
              <a:t>‹#›</a:t>
            </a:fld>
            <a:endParaRPr lang="ru-RU" sz="2398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5005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719667" y="1966679"/>
            <a:ext cx="5353051" cy="24446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32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6411385" y="1966679"/>
            <a:ext cx="5253567" cy="24446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32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932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1218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719667" y="4639670"/>
            <a:ext cx="5353051" cy="1015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6411384" y="4634836"/>
            <a:ext cx="5253565" cy="1015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827996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11734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393382" y="185945"/>
            <a:ext cx="2353859" cy="9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0A51D4-5369-235E-52D2-11B8DF3A4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44369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0D2226-2CFF-1BCC-717E-8293673B4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06209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672BA47-08F6-4752-2743-573E46063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33237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47AA9D-1307-1AF3-A9A5-310BDC1B7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97764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>
            <a:extLst>
              <a:ext uri="{FF2B5EF4-FFF2-40B4-BE49-F238E27FC236}">
                <a16:creationId xmlns:a16="http://schemas.microsoft.com/office/drawing/2014/main" id="{44DB20A7-36CB-40C1-CDD4-55FF888F1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FF86ED-ACCF-1BD7-C54B-491C604CAF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36154" y="560564"/>
            <a:ext cx="3899288" cy="508953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198A1A7-7C5B-E2A1-7CA8-B033E25EAB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6153" y="1088187"/>
            <a:ext cx="3899288" cy="22581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EAD080-F1ED-F41F-DA94-A04C359258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B18AAB-8642-F822-4257-D11F8CF48C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B8FA58-A8F3-60F3-D3EB-D2EA8480D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A409C9B-5A84-18DE-18BD-53E442D8A6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BABBDE1-15CE-411F-472A-3EC48AF8D1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270321-C8BC-EF7D-BE04-45A3826675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166" y="513483"/>
            <a:ext cx="2198351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60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5" orient="horz" pos="777" userDrawn="1">
          <p15:clr>
            <a:srgbClr val="FBAE40"/>
          </p15:clr>
        </p15:guide>
        <p15:guide id="16" orient="horz" pos="41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A3CCA26-46AA-177A-1A95-FD899E670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73912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4BE294E-1D6C-B162-81F0-C2153445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59724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33A7E51-FE29-3837-E02D-A63E324E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884650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F32613-6D2E-54E7-16EF-9333D1283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061725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2207D1-C7AE-F1C8-8705-A5D401EE2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3104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53">
              <a:solidFill>
                <a:srgbClr val="333333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71FF41B-F23B-F0B1-186B-0B127938A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4947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11017250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8A2D75B-EE45-3047-8899-7B2CE09FBA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5764000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0878598-4F2D-7F44-B67A-32429BD6B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2B7431-95AF-5B49-909D-36CEA6405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808577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EEF6CF0-12A6-E243-B668-F83E7E36E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C9669D34-2DA2-C044-A937-297F1744E6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5400674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6DAE581E-F8E2-1F40-8180-617A8CFBD8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5764351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CB70A475-167C-9F4F-88DF-FA62EFBE9B1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10936" y="1371600"/>
            <a:ext cx="5400674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42624E9C-4071-7E40-A25B-05778624C5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935" y="5764351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2</a:t>
            </a:r>
            <a:r>
              <a:rPr lang="ru-RU" dirty="0"/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9AB3D7F-F70E-F016-E598-43E60DF87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7051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DA75E83-254F-3849-BD78-035E1CA1D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933" y="1401482"/>
            <a:ext cx="5400674" cy="4511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D5286B-E0AF-5B4A-81CF-C28C8153A5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A05089AB-E279-8240-94F5-CA3A774C20A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10936" y="1371600"/>
            <a:ext cx="5400674" cy="3894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6FC49C17-14DF-BC4E-A139-40A9F5FED1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935" y="5548038"/>
            <a:ext cx="5400675" cy="365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1</a:t>
            </a:r>
            <a:r>
              <a:rPr lang="ru-RU" dirty="0"/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A76E15-6CBA-FC25-7458-E7D6437D3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78153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:a16="http://schemas.microsoft.com/office/drawing/2014/main" id="{DEF9AF94-AF2C-5545-9124-03F37A8881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2880" y="4850463"/>
            <a:ext cx="3528419" cy="106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C4157D73-0DF7-9A47-B5FF-594131097E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1121" y="1398692"/>
            <a:ext cx="3523504" cy="4514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AB88ECA1-56CB-E24C-97F9-EED587F738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4856743"/>
            <a:ext cx="3529013" cy="10566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33AFE0B-2B6E-0249-82CA-99A42098B6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37351567-5A75-AB41-A4F2-20722C0ED2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7273924" cy="281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81EF912D-33AA-A94A-86AC-1B1DFC6871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4467370"/>
            <a:ext cx="7273925" cy="366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F57E3EB-400B-CAF3-3B7B-51207AFCB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98910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>
            <a:extLst>
              <a:ext uri="{FF2B5EF4-FFF2-40B4-BE49-F238E27FC236}">
                <a16:creationId xmlns:a16="http://schemas.microsoft.com/office/drawing/2014/main" id="{9E9AB559-F3C8-0CAA-6627-E57E96CF0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78AE7E1-2E7A-B8FE-9D28-9F06CA63BE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34853" y="560564"/>
            <a:ext cx="3899288" cy="508953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F341029-18C4-6119-E34F-31D39FD1FB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4852" y="1088187"/>
            <a:ext cx="3899288" cy="22581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1092BDB-945D-8FC6-6C43-16BB1C887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4FE9B6-C860-3F71-2F92-4E17BC9666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1CBA661-1F7F-BA43-CFF2-098392231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CAF505C-3183-9D04-4B77-A36C15D467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3E85B5F-A643-D18E-6998-E15C7F1D06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206B78-4806-1605-95F4-4B92EF638B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3" y="514762"/>
            <a:ext cx="219245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382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414" userDrawn="1">
          <p15:clr>
            <a:srgbClr val="FBAE40"/>
          </p15:clr>
        </p15:guide>
        <p15:guide id="15" orient="horz" pos="77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8">
            <a:extLst>
              <a:ext uri="{FF2B5EF4-FFF2-40B4-BE49-F238E27FC236}">
                <a16:creationId xmlns:a16="http://schemas.microsoft.com/office/drawing/2014/main" id="{E6C5B4B7-2176-B642-9AE1-8E9B7A1C61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3391260"/>
            <a:ext cx="3529013" cy="279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84CC0ACD-0019-714F-B129-00DA210EC1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1457" y="3772436"/>
            <a:ext cx="3522145" cy="23569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C71679BA-C274-474C-BCE9-F731232A11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33875" y="1393993"/>
            <a:ext cx="3527425" cy="21429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1D2EC79-6CB8-C543-AF99-E761E59AA5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8399" y="3776517"/>
            <a:ext cx="3526226" cy="23528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81B3C69-B5A0-E44C-A513-F55A9634AF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0FE66DA0-C756-394F-B4BA-229BD35D77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3529012" cy="173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DA60748A-5C46-C14D-A871-8871C906CFB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78399" y="1371600"/>
            <a:ext cx="3529012" cy="173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9542F78C-86CC-8146-83BF-D271C3E462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83550" y="3391260"/>
            <a:ext cx="3529013" cy="279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/>
              <a:t>3</a:t>
            </a:r>
            <a:r>
              <a:rPr lang="ru-RU"/>
              <a:t> </a:t>
            </a:r>
            <a:endParaRPr lang="ru-RU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0A277BA2-108C-74E5-5942-1FCB41C043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33875" y="5772064"/>
            <a:ext cx="3529013" cy="35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2</a:t>
            </a:r>
            <a:r>
              <a:rPr lang="ru-RU" dirty="0"/>
              <a:t> 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1F9B5977-E614-895A-0E69-F69229C17A3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3876" y="3752850"/>
            <a:ext cx="3529012" cy="17351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81EA82-E0A0-B533-23CB-F1E86B2BD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05801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3">
            <a:extLst>
              <a:ext uri="{FF2B5EF4-FFF2-40B4-BE49-F238E27FC236}">
                <a16:creationId xmlns:a16="http://schemas.microsoft.com/office/drawing/2014/main" id="{C1A17514-0D18-5548-8C07-628BBF23DE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3952" y="1394405"/>
            <a:ext cx="5400673" cy="1710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33F79F1-BC7F-CD43-9EC1-A49AC3AF53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026" y="3523293"/>
            <a:ext cx="933527" cy="6613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id="{87007C1F-7EE3-A54F-9479-E2069F7FC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95662" y="3536950"/>
            <a:ext cx="2592387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94D387EE-D6D0-D54C-A856-00C10DE09C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5" y="1394405"/>
            <a:ext cx="5400675" cy="1710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7E18B308-E12E-BE47-8CE3-98599071D2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4419600"/>
            <a:ext cx="2592388" cy="127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516CC6A-4843-A64B-A5A9-A2DC21CF1D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FCD972C2-1DE2-358A-B5D7-3768F773AD1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13544" y="3536950"/>
            <a:ext cx="2592387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7A20B9E6-885F-D8C7-F8E1-16669CF836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5257" y="4419600"/>
            <a:ext cx="2592388" cy="127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D0838AE-14ED-4029-2BA5-DE3803366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71003" y="3523293"/>
            <a:ext cx="933527" cy="6613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2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1F6276A-C0FD-3F1D-41A7-699E644FB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465837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3" y="1371601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5" y="1371601"/>
            <a:ext cx="7274519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CD7E764-0771-5E4C-B420-39CB147C8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5616849-10FC-BE00-C9C4-2493FE69F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086921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4" y="1371600"/>
            <a:ext cx="3529012" cy="1517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7374" y="3105150"/>
            <a:ext cx="3529013" cy="280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32288" y="1376362"/>
            <a:ext cx="7272338" cy="280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487E73DC-4898-2545-8854-F6758CCCBA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32289" y="4406092"/>
            <a:ext cx="7272338" cy="15073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E29341E-CF51-3942-A4DF-F7308E85C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D140E88-C3C9-FCFE-47FA-6EEB08243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607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5" y="1371600"/>
            <a:ext cx="3529013" cy="2165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7375" y="3752851"/>
            <a:ext cx="3529013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47B14226-8190-9142-B940-25FA9CBFE7B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75613" y="1371600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4763725-7A4A-CA4C-B1B8-8FFF6C1BF8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19E97FC0-8C12-0B96-C461-5B347ED56B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6063" y="1371600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A4EB33C-F04C-0106-4E66-88381CF9A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56996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4" y="1369245"/>
            <a:ext cx="5400675" cy="4105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03953" y="1369246"/>
            <a:ext cx="2592385" cy="19467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3F13AD-91C5-A444-B6D5-A5F8107A13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32645118-C6AA-0886-8022-EB65E6B466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12467" y="1369246"/>
            <a:ext cx="2592385" cy="19467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FEC0FFF3-E68D-744A-03C9-4805F649D00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03953" y="3536950"/>
            <a:ext cx="2592385" cy="1937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0E0BD201-898D-9FFC-30D5-C08FD60DAAC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12467" y="3536950"/>
            <a:ext cx="2592385" cy="1937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8BB40D4-17E0-2691-F002-0FABFBBF0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79050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аблица 3">
            <a:extLst>
              <a:ext uri="{FF2B5EF4-FFF2-40B4-BE49-F238E27FC236}">
                <a16:creationId xmlns:a16="http://schemas.microsoft.com/office/drawing/2014/main" id="{EE612392-D34D-834B-82D5-1B7E9E5BC5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587375" y="2024063"/>
            <a:ext cx="11017250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481F36FA-98B9-6B4F-A879-3E1A1F666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1397189"/>
            <a:ext cx="5400675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509A33-6927-FA4F-A6D0-C6253DF90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BDCF03B-DB5A-A7C0-EDB0-733BE2075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55898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8">
            <a:extLst>
              <a:ext uri="{FF2B5EF4-FFF2-40B4-BE49-F238E27FC236}">
                <a16:creationId xmlns:a16="http://schemas.microsoft.com/office/drawing/2014/main" id="{917854BC-0AE4-DD48-B7EB-BA0EF752D7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1392572"/>
            <a:ext cx="3529013" cy="473676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D2BAC0-7C58-F74A-9ED3-6B4794EBC9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9" name="Таблица 3">
            <a:extLst>
              <a:ext uri="{FF2B5EF4-FFF2-40B4-BE49-F238E27FC236}">
                <a16:creationId xmlns:a16="http://schemas.microsoft.com/office/drawing/2014/main" id="{453479B9-1B06-1B99-EAC3-7C552D7208EC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4330936" y="2024063"/>
            <a:ext cx="7273689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598E3F5B-0AA6-B7C9-5943-38A611F39C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0936" y="1393371"/>
            <a:ext cx="7273689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A32903D-3B4F-C4F3-E8A5-07BEC5AF6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98621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аблицы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8">
            <a:extLst>
              <a:ext uri="{FF2B5EF4-FFF2-40B4-BE49-F238E27FC236}">
                <a16:creationId xmlns:a16="http://schemas.microsoft.com/office/drawing/2014/main" id="{D01ACE80-D8D1-1C4C-A172-51A8A38FD9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11493" y="4198630"/>
            <a:ext cx="5393134" cy="19307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54BCE03-A6EF-8D49-A3CE-F7E410D15F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5" name="Таблица 3">
            <a:extLst>
              <a:ext uri="{FF2B5EF4-FFF2-40B4-BE49-F238E27FC236}">
                <a16:creationId xmlns:a16="http://schemas.microsoft.com/office/drawing/2014/main" id="{6146CD43-73DF-1C82-1311-87092A3381F2}"/>
              </a:ext>
            </a:extLst>
          </p:cNvPr>
          <p:cNvSpPr>
            <a:spLocks noGrp="1"/>
          </p:cNvSpPr>
          <p:nvPr>
            <p:ph type="tbl" sz="quarter" idx="39" hasCustomPrompt="1"/>
          </p:nvPr>
        </p:nvSpPr>
        <p:spPr>
          <a:xfrm>
            <a:off x="6207670" y="2024063"/>
            <a:ext cx="5396956" cy="1944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80B62419-C999-611E-6751-5898680D340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07670" y="1393371"/>
            <a:ext cx="5396956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E72B45DE-F7D7-037E-8C44-2A6072D1471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5925" y="4198630"/>
            <a:ext cx="5393134" cy="19307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аблица 3">
            <a:extLst>
              <a:ext uri="{FF2B5EF4-FFF2-40B4-BE49-F238E27FC236}">
                <a16:creationId xmlns:a16="http://schemas.microsoft.com/office/drawing/2014/main" id="{F4B09EBD-E731-B9CC-E6F2-494BE6B6BA30}"/>
              </a:ext>
            </a:extLst>
          </p:cNvPr>
          <p:cNvSpPr>
            <a:spLocks noGrp="1"/>
          </p:cNvSpPr>
          <p:nvPr>
            <p:ph type="tbl" sz="quarter" idx="42" hasCustomPrompt="1"/>
          </p:nvPr>
        </p:nvSpPr>
        <p:spPr>
          <a:xfrm>
            <a:off x="592102" y="2024063"/>
            <a:ext cx="5396956" cy="1944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117290D4-820C-88F5-8D8E-36140563936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2102" y="1393371"/>
            <a:ext cx="5396956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DBADCCD-F711-1DD5-0F0E-F2E60AFAB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55597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AA00F18-ADFA-8043-ADEA-3AA9955427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3" name="Таблица 3">
            <a:extLst>
              <a:ext uri="{FF2B5EF4-FFF2-40B4-BE49-F238E27FC236}">
                <a16:creationId xmlns:a16="http://schemas.microsoft.com/office/drawing/2014/main" id="{B8C25934-A0CD-CF64-9C81-D49E3E7D002D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587375" y="2241550"/>
            <a:ext cx="11017250" cy="38877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1A36FC77-9C77-D66D-E345-F69F968DA5A1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2958304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9839E6F1-60DC-8BF8-0C34-9CFECD02DDAA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4845836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78F890FB-AA19-7C9F-FB46-43B5C0915C59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710121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005484E4-6468-E22B-D622-4092114DC32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8582155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BE356483-66DA-2D09-E20E-0199D8F6A6B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10461938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931DD1F-3613-77DB-8BE4-DE2BA8EAE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019733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922F8A83-E842-0475-E790-8B032B48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5A1C350-7CE9-1D7C-798B-1565760E0E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AD5103-D241-F2AC-667C-C1BE4D8AA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29DB6-86EE-6A43-88C8-7FF979B239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F8D73-7FB2-E1D4-8081-E7E4FF2517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CE94205-89EA-ED47-D9ED-4C9ECA4D2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45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2">
            <a:extLst>
              <a:ext uri="{FF2B5EF4-FFF2-40B4-BE49-F238E27FC236}">
                <a16:creationId xmlns:a16="http://schemas.microsoft.com/office/drawing/2014/main" id="{92A826DF-AE70-4D4A-89B8-071ABC9296C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463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2" name="Текст 2">
            <a:extLst>
              <a:ext uri="{FF2B5EF4-FFF2-40B4-BE49-F238E27FC236}">
                <a16:creationId xmlns:a16="http://schemas.microsoft.com/office/drawing/2014/main" id="{8952BDFC-8B8D-BD4D-B92F-A459B1EFBE4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5" y="1808163"/>
            <a:ext cx="1655763" cy="648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B3493CD-133A-AD40-9BD9-52866808B8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6627B16D-E499-8826-6765-7801C5FCD39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335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3" name="Текст 2">
            <a:extLst>
              <a:ext uri="{FF2B5EF4-FFF2-40B4-BE49-F238E27FC236}">
                <a16:creationId xmlns:a16="http://schemas.microsoft.com/office/drawing/2014/main" id="{CE6EC38F-171E-35C9-1158-97BF690EE341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07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id="{660A2D41-2032-C2F0-8470-3C15F7B2340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79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235CBFA1-EBCD-4365-C27F-59C6D8611CD9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951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E9DB6DEB-10AF-058C-E613-41207C08014E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2463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54823B5C-E380-9C7C-2BD2-1CDE4A73478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587375" y="2664810"/>
            <a:ext cx="1655763" cy="64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16B468E9-B3AF-65AC-E184-186A359AA39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335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id="{417BF0F2-4D05-10D9-36D6-55F91BE7757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07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7210E3A9-1D94-3F66-CF4F-499A17E7A03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79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id="{D6185A1C-779D-C13F-415F-C17F23736BB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51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CF54BE5A-B0B6-268A-9AD5-06AC3C987F6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2463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38A6666E-8DC7-5D1E-0619-ABFC6CD4B8F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87375" y="3535897"/>
            <a:ext cx="1655763" cy="64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DF3975C9-AB8A-4D87-6AFB-E17C539C62D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335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id="{B3330345-B846-8D3E-0905-C7D225430D25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6207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DF51D282-DC37-BBD3-88CE-C7F0A89366C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79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id="{838748AB-25A6-B602-1444-C45548D75F0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951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:a16="http://schemas.microsoft.com/office/drawing/2014/main" id="{5F396E8B-9AE9-65E6-BE2F-5CD8F0B6A0C1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2463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8C839A02-22CD-DE36-2AA8-89C58E525BC2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587375" y="4392545"/>
            <a:ext cx="1655763" cy="6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7C64B169-6E80-943F-34C3-A7AB41D377C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4335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B56A20B1-789B-CDDB-3ECB-7548991822D8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207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71E9F4B0-DE89-80E5-9543-8D0BC0B06929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8079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CE999482-E148-008F-CA1F-B07CCF0C654F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9951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F205D062-3A47-5845-D054-4EBCA8D342A5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463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AB89FF3B-E85A-3E05-4EB5-487AAE80EF3F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587375" y="5263633"/>
            <a:ext cx="1655763" cy="64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6" name="Текст 2">
            <a:extLst>
              <a:ext uri="{FF2B5EF4-FFF2-40B4-BE49-F238E27FC236}">
                <a16:creationId xmlns:a16="http://schemas.microsoft.com/office/drawing/2014/main" id="{A1A88CC5-486B-272D-4316-298C4552D496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335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7" name="Текст 2">
            <a:extLst>
              <a:ext uri="{FF2B5EF4-FFF2-40B4-BE49-F238E27FC236}">
                <a16:creationId xmlns:a16="http://schemas.microsoft.com/office/drawing/2014/main" id="{58609AE6-EDFA-37C4-9468-18D642C1432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6207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Текст 2">
            <a:extLst>
              <a:ext uri="{FF2B5EF4-FFF2-40B4-BE49-F238E27FC236}">
                <a16:creationId xmlns:a16="http://schemas.microsoft.com/office/drawing/2014/main" id="{1965F356-4823-594F-C724-D65F7CE32292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8079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9" name="Текст 2">
            <a:extLst>
              <a:ext uri="{FF2B5EF4-FFF2-40B4-BE49-F238E27FC236}">
                <a16:creationId xmlns:a16="http://schemas.microsoft.com/office/drawing/2014/main" id="{86D1007D-DE8A-6213-7ED9-FF8B4D1733CC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9951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119E6A-A115-1058-7744-55B5156F0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53988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2">
            <a:extLst>
              <a:ext uri="{FF2B5EF4-FFF2-40B4-BE49-F238E27FC236}">
                <a16:creationId xmlns:a16="http://schemas.microsoft.com/office/drawing/2014/main" id="{8CC0802F-A693-EA7E-4932-A94ED7B7B89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44819" y="1592262"/>
            <a:ext cx="3271569" cy="649288"/>
          </a:xfrm>
          <a:prstGeom prst="rect">
            <a:avLst/>
          </a:prstGeom>
          <a:solidFill>
            <a:schemeClr val="accent2"/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Рисунок 2">
            <a:extLst>
              <a:ext uri="{FF2B5EF4-FFF2-40B4-BE49-F238E27FC236}">
                <a16:creationId xmlns:a16="http://schemas.microsoft.com/office/drawing/2014/main" id="{C7CA6135-B67E-FC0A-E453-6C5701F5166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87375" y="1556906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82C59479-BA62-18E8-B956-E91A3781176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9948862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4EEA9A5B-B966-7B64-BB01-64F82BF2113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44819" y="2457636"/>
            <a:ext cx="3271569" cy="6492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C99DCF64-8484-7AF2-AB5B-998703610DC3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948862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28297D09-C7A9-888F-2FF4-267EE03D333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44819" y="3321604"/>
            <a:ext cx="3271569" cy="649288"/>
          </a:xfrm>
          <a:prstGeom prst="rect">
            <a:avLst/>
          </a:prstGeom>
          <a:solidFill>
            <a:schemeClr val="accent3"/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F443B9E2-8B0C-3ED8-30EE-676E3528BC5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948862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16D288A2-7682-6A13-80E9-BC31C59DBB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36" name="Текст 2">
            <a:extLst>
              <a:ext uri="{FF2B5EF4-FFF2-40B4-BE49-F238E27FC236}">
                <a16:creationId xmlns:a16="http://schemas.microsoft.com/office/drawing/2014/main" id="{522076BC-0DAB-A709-808B-9F12E261D9A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088164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7" name="Текст 2">
            <a:extLst>
              <a:ext uri="{FF2B5EF4-FFF2-40B4-BE49-F238E27FC236}">
                <a16:creationId xmlns:a16="http://schemas.microsoft.com/office/drawing/2014/main" id="{2FBC5784-B234-E4A8-534D-762F000142FA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088164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8" name="Текст 2">
            <a:extLst>
              <a:ext uri="{FF2B5EF4-FFF2-40B4-BE49-F238E27FC236}">
                <a16:creationId xmlns:a16="http://schemas.microsoft.com/office/drawing/2014/main" id="{C4EBB39D-BF25-519B-1DF2-C0407C72F92F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8088164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9" name="Текст 2">
            <a:extLst>
              <a:ext uri="{FF2B5EF4-FFF2-40B4-BE49-F238E27FC236}">
                <a16:creationId xmlns:a16="http://schemas.microsoft.com/office/drawing/2014/main" id="{A660D909-E29C-AC02-7C3D-5B487097CE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206201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0" name="Текст 2">
            <a:extLst>
              <a:ext uri="{FF2B5EF4-FFF2-40B4-BE49-F238E27FC236}">
                <a16:creationId xmlns:a16="http://schemas.microsoft.com/office/drawing/2014/main" id="{006FE63B-00BB-A17F-94D9-3A8F6013FFC2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206201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1" name="Текст 2">
            <a:extLst>
              <a:ext uri="{FF2B5EF4-FFF2-40B4-BE49-F238E27FC236}">
                <a16:creationId xmlns:a16="http://schemas.microsoft.com/office/drawing/2014/main" id="{5C037B08-E98B-9CBF-9641-5B3EE39C6A23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206201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2" name="Текст 2">
            <a:extLst>
              <a:ext uri="{FF2B5EF4-FFF2-40B4-BE49-F238E27FC236}">
                <a16:creationId xmlns:a16="http://schemas.microsoft.com/office/drawing/2014/main" id="{C0EFA73D-EB76-6376-2A6A-4A4852D88750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4345504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3" name="Текст 2">
            <a:extLst>
              <a:ext uri="{FF2B5EF4-FFF2-40B4-BE49-F238E27FC236}">
                <a16:creationId xmlns:a16="http://schemas.microsoft.com/office/drawing/2014/main" id="{1EE84634-1129-2A7F-1EA4-A2B4759D7EE4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345504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4" name="Текст 2">
            <a:extLst>
              <a:ext uri="{FF2B5EF4-FFF2-40B4-BE49-F238E27FC236}">
                <a16:creationId xmlns:a16="http://schemas.microsoft.com/office/drawing/2014/main" id="{A5F76797-8D70-7699-7E7D-D396A6435E6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345504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51" name="Text Placeholder 7">
            <a:extLst>
              <a:ext uri="{FF2B5EF4-FFF2-40B4-BE49-F238E27FC236}">
                <a16:creationId xmlns:a16="http://schemas.microsoft.com/office/drawing/2014/main" id="{EB1A7F6A-337F-8D64-0D10-4CF27FC81A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550" y="4641226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2" name="Text Placeholder 7">
            <a:extLst>
              <a:ext uri="{FF2B5EF4-FFF2-40B4-BE49-F238E27FC236}">
                <a16:creationId xmlns:a16="http://schemas.microsoft.com/office/drawing/2014/main" id="{377BFA82-CCA9-D7BE-8C81-C75F16D8D3B8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597550" y="5510230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3" name="Text Placeholder 7">
            <a:extLst>
              <a:ext uri="{FF2B5EF4-FFF2-40B4-BE49-F238E27FC236}">
                <a16:creationId xmlns:a16="http://schemas.microsoft.com/office/drawing/2014/main" id="{FD2C3A82-2FF0-15DC-011F-9B83967CEE23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6212287" y="4641226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4" name="Text Placeholder 7">
            <a:extLst>
              <a:ext uri="{FF2B5EF4-FFF2-40B4-BE49-F238E27FC236}">
                <a16:creationId xmlns:a16="http://schemas.microsoft.com/office/drawing/2014/main" id="{41711CBB-A071-828A-D610-422DC5EA3B88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6212287" y="5510230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61487AA4-C482-133E-239D-46C953E05D85}"/>
              </a:ext>
            </a:extLst>
          </p:cNvPr>
          <p:cNvSpPr>
            <a:spLocks noGrp="1" noChangeAspect="1"/>
          </p:cNvSpPr>
          <p:nvPr>
            <p:ph type="pic" sz="quarter" idx="105"/>
          </p:nvPr>
        </p:nvSpPr>
        <p:spPr>
          <a:xfrm>
            <a:off x="587375" y="2430965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9AB0AA4B-2727-F157-03E2-DA109237C076}"/>
              </a:ext>
            </a:extLst>
          </p:cNvPr>
          <p:cNvSpPr>
            <a:spLocks noGrp="1" noChangeAspect="1"/>
          </p:cNvSpPr>
          <p:nvPr>
            <p:ph type="pic" sz="quarter" idx="106"/>
          </p:nvPr>
        </p:nvSpPr>
        <p:spPr>
          <a:xfrm>
            <a:off x="587375" y="3291577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07768BC-1D28-CD47-0D93-06BB345B6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24812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809D8C6F-5207-4C4E-AAA9-BE80067AE9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87375" y="2024063"/>
            <a:ext cx="11017250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6FF68EE2-6704-5345-9A3B-E83BE5C806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6889" y="1400996"/>
            <a:ext cx="5414414" cy="441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53CD32-3F4C-C430-A832-F29FE5AE0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8FFD71-FBF1-24DD-40DC-2A92BAFBC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42727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8">
            <a:extLst>
              <a:ext uri="{FF2B5EF4-FFF2-40B4-BE49-F238E27FC236}">
                <a16:creationId xmlns:a16="http://schemas.microsoft.com/office/drawing/2014/main" id="{8F043A65-E06E-CF4E-ADF6-48C8A1BE54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1423414"/>
            <a:ext cx="3529013" cy="47059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Диаграмма 2">
            <a:extLst>
              <a:ext uri="{FF2B5EF4-FFF2-40B4-BE49-F238E27FC236}">
                <a16:creationId xmlns:a16="http://schemas.microsoft.com/office/drawing/2014/main" id="{DF18C037-F222-356C-6915-C1BCF9FFA06C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4346026" y="2024063"/>
            <a:ext cx="7258599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95D5C5CA-E356-A83A-D04F-5D754E8C4A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0858" y="1398768"/>
            <a:ext cx="7272337" cy="441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D75477E-5E9C-A152-A41A-843CF6C82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F015C41-BC62-73F9-39B9-61B55E5F9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00668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Диаграмма 2">
            <a:extLst>
              <a:ext uri="{FF2B5EF4-FFF2-40B4-BE49-F238E27FC236}">
                <a16:creationId xmlns:a16="http://schemas.microsoft.com/office/drawing/2014/main" id="{2CC7908E-72CA-325D-DFB0-C1B4C3A87387}"/>
              </a:ext>
            </a:extLst>
          </p:cNvPr>
          <p:cNvSpPr>
            <a:spLocks noGrp="1"/>
          </p:cNvSpPr>
          <p:nvPr>
            <p:ph type="chart" sz="quarter" idx="64" hasCustomPrompt="1"/>
          </p:nvPr>
        </p:nvSpPr>
        <p:spPr>
          <a:xfrm>
            <a:off x="1529397" y="3119361"/>
            <a:ext cx="4458651" cy="257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60" name="Рисунок 2">
            <a:extLst>
              <a:ext uri="{FF2B5EF4-FFF2-40B4-BE49-F238E27FC236}">
                <a16:creationId xmlns:a16="http://schemas.microsoft.com/office/drawing/2014/main" id="{90DEEFFD-F12C-8B21-F3F1-9186523CC5ED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587375" y="199053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CAADB8FC-7894-0975-E0BD-0FAE2BBB38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1172439"/>
            <a:ext cx="5400675" cy="410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46D2D75E-C286-5588-FAC3-C5167782E26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523999" y="2043056"/>
            <a:ext cx="4464050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7492F500-18C3-48AE-9FCC-FE4BE2DF83A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524000" y="2398713"/>
            <a:ext cx="4464050" cy="4862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Диаграмма 2">
            <a:extLst>
              <a:ext uri="{FF2B5EF4-FFF2-40B4-BE49-F238E27FC236}">
                <a16:creationId xmlns:a16="http://schemas.microsoft.com/office/drawing/2014/main" id="{28A22825-02DA-F55E-6F36-DFCCC345872B}"/>
              </a:ext>
            </a:extLst>
          </p:cNvPr>
          <p:cNvSpPr>
            <a:spLocks noGrp="1"/>
          </p:cNvSpPr>
          <p:nvPr>
            <p:ph type="chart" sz="quarter" idx="76" hasCustomPrompt="1"/>
          </p:nvPr>
        </p:nvSpPr>
        <p:spPr>
          <a:xfrm>
            <a:off x="7146426" y="3119361"/>
            <a:ext cx="4458651" cy="257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76" name="Рисунок 2">
            <a:extLst>
              <a:ext uri="{FF2B5EF4-FFF2-40B4-BE49-F238E27FC236}">
                <a16:creationId xmlns:a16="http://schemas.microsoft.com/office/drawing/2014/main" id="{EE37B49B-A65F-A9DF-E70F-C35B2CB92F62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6204404" y="199053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7" name="Текст 8">
            <a:extLst>
              <a:ext uri="{FF2B5EF4-FFF2-40B4-BE49-F238E27FC236}">
                <a16:creationId xmlns:a16="http://schemas.microsoft.com/office/drawing/2014/main" id="{9E37E241-FACF-28C6-BB03-EF475D29A88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141028" y="2043056"/>
            <a:ext cx="4464050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8" name="Текст 8">
            <a:extLst>
              <a:ext uri="{FF2B5EF4-FFF2-40B4-BE49-F238E27FC236}">
                <a16:creationId xmlns:a16="http://schemas.microsoft.com/office/drawing/2014/main" id="{D8D5472A-C5E4-9AE2-9852-891C2822E26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141029" y="2398713"/>
            <a:ext cx="4464050" cy="4862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4A43EEB6-AED7-F9FB-84E0-647218567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90E8E6F-C5C5-5EBF-8844-8BA00F1E6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35608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Диаграмма 2">
            <a:extLst>
              <a:ext uri="{FF2B5EF4-FFF2-40B4-BE49-F238E27FC236}">
                <a16:creationId xmlns:a16="http://schemas.microsoft.com/office/drawing/2014/main" id="{9A58534E-C314-1FA7-4015-EA8E9679ECB2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6203949" y="2024454"/>
            <a:ext cx="540067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58378611-9CD2-91CB-E9CE-1EF69896F18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2751" y="4205141"/>
            <a:ext cx="5401873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2B45FBFB-E7A6-7924-D8ED-6CD6C6EFDDF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195562" y="1399774"/>
            <a:ext cx="540067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2" name="Диаграмма 2">
            <a:extLst>
              <a:ext uri="{FF2B5EF4-FFF2-40B4-BE49-F238E27FC236}">
                <a16:creationId xmlns:a16="http://schemas.microsoft.com/office/drawing/2014/main" id="{52C87DFB-EB14-0FA1-C31E-2020DA80C135}"/>
              </a:ext>
            </a:extLst>
          </p:cNvPr>
          <p:cNvSpPr>
            <a:spLocks noGrp="1"/>
          </p:cNvSpPr>
          <p:nvPr>
            <p:ph type="chart" sz="quarter" idx="74" hasCustomPrompt="1"/>
          </p:nvPr>
        </p:nvSpPr>
        <p:spPr>
          <a:xfrm>
            <a:off x="587273" y="2024454"/>
            <a:ext cx="540067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ED00A07-616F-7650-FA31-5ED57881CE0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86075" y="4205141"/>
            <a:ext cx="5401873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74AEC244-9CAB-A55A-A650-B8499F6D21E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78886" y="1399774"/>
            <a:ext cx="540067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D33F044-47CC-0ACE-1FFB-E13D15476E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0F9994-8E94-8CFD-89D7-049354D4A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16477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иаграмма 2">
            <a:extLst>
              <a:ext uri="{FF2B5EF4-FFF2-40B4-BE49-F238E27FC236}">
                <a16:creationId xmlns:a16="http://schemas.microsoft.com/office/drawing/2014/main" id="{9332A1FC-438B-5CCB-DEEC-12D324ADFD20}"/>
              </a:ext>
            </a:extLst>
          </p:cNvPr>
          <p:cNvSpPr>
            <a:spLocks noGrp="1"/>
          </p:cNvSpPr>
          <p:nvPr>
            <p:ph type="chart" sz="quarter" idx="74" hasCustomPrompt="1"/>
          </p:nvPr>
        </p:nvSpPr>
        <p:spPr>
          <a:xfrm>
            <a:off x="587273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4B5ABD6-CCA8-4F5F-B564-4FDC109D495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86076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6285FE3F-FE7A-DC59-ECD9-1B8F691D3BC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78886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Диаграмма 2">
            <a:extLst>
              <a:ext uri="{FF2B5EF4-FFF2-40B4-BE49-F238E27FC236}">
                <a16:creationId xmlns:a16="http://schemas.microsoft.com/office/drawing/2014/main" id="{A56546FC-3F83-BB32-5EEA-218E63B99A4D}"/>
              </a:ext>
            </a:extLst>
          </p:cNvPr>
          <p:cNvSpPr>
            <a:spLocks noGrp="1"/>
          </p:cNvSpPr>
          <p:nvPr>
            <p:ph type="chart" sz="quarter" idx="77" hasCustomPrompt="1"/>
          </p:nvPr>
        </p:nvSpPr>
        <p:spPr>
          <a:xfrm>
            <a:off x="4340789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382FD87C-871F-9876-3854-F0EFB5AD4695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339592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73AD3830-B48C-CA0E-1E8C-EE4AE6102860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332402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8" name="Диаграмма 2">
            <a:extLst>
              <a:ext uri="{FF2B5EF4-FFF2-40B4-BE49-F238E27FC236}">
                <a16:creationId xmlns:a16="http://schemas.microsoft.com/office/drawing/2014/main" id="{6EFDFC72-5780-F368-E590-660A0EE23846}"/>
              </a:ext>
            </a:extLst>
          </p:cNvPr>
          <p:cNvSpPr>
            <a:spLocks noGrp="1"/>
          </p:cNvSpPr>
          <p:nvPr>
            <p:ph type="chart" sz="quarter" idx="80" hasCustomPrompt="1"/>
          </p:nvPr>
        </p:nvSpPr>
        <p:spPr>
          <a:xfrm>
            <a:off x="8081516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E8664960-5641-BEED-4F9F-BC6ED60E882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80319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A4B19F3D-F3D1-598F-C7EF-A4E53A5D9F34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073129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61CF785E-7369-6A9F-8EF2-9D40D6CE99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4BCD9A1-DCDF-5577-B801-0931D5939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03059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8">
            <a:extLst>
              <a:ext uri="{FF2B5EF4-FFF2-40B4-BE49-F238E27FC236}">
                <a16:creationId xmlns:a16="http://schemas.microsoft.com/office/drawing/2014/main" id="{361E8B1C-5F24-22C2-0755-E87E7BAB88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5613" y="3128286"/>
            <a:ext cx="352901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735A998D-7BEE-2DB2-6DD7-BE6C514B3D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5613" y="3390157"/>
            <a:ext cx="3522288" cy="79449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9" name="Диаграмма 2">
            <a:extLst>
              <a:ext uri="{FF2B5EF4-FFF2-40B4-BE49-F238E27FC236}">
                <a16:creationId xmlns:a16="http://schemas.microsoft.com/office/drawing/2014/main" id="{010826C6-418F-5486-1558-EB4D73A9E6D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94099" y="1371600"/>
            <a:ext cx="6325439" cy="432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CD2DE2FF-FA9E-3FF8-4DEC-FE9BC43077F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0575" y="296841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5DA37A12-25D4-89DF-B8FE-E2723A7343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5613" y="4649029"/>
            <a:ext cx="3522288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D2F10D28-B921-5D12-A4F3-8B447A8BC6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2337" y="4904479"/>
            <a:ext cx="3522288" cy="7930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899AAA23-8B6A-AE98-AFA8-8657B73513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140575" y="447719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D971748B-143D-FC11-746C-8D2B7700F1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68889" y="1618376"/>
            <a:ext cx="352901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1C23F95-6DAA-CEFF-1BFE-68BA2F34E8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75613" y="1878477"/>
            <a:ext cx="3522288" cy="8053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14153949-A940-F401-42E1-5E17FBEF17B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140575" y="145394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EE0F6EF-481C-3DF1-E7AB-3CB5167F6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17DF6F2-2ACB-C9DB-F74E-FADE69DDA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71437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иаграмма 2">
            <a:extLst>
              <a:ext uri="{FF2B5EF4-FFF2-40B4-BE49-F238E27FC236}">
                <a16:creationId xmlns:a16="http://schemas.microsoft.com/office/drawing/2014/main" id="{57B68743-E6AE-9D3B-C7AA-179C221A2F9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92575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341D78EC-B87B-4E69-5E12-F599E1BBBE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576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9DD28759-927A-43E9-22D4-40BAD7E2F8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1369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A0CD014-AA12-816E-B9E7-302DF8C1C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8100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3" name="Диаграмма 2">
            <a:extLst>
              <a:ext uri="{FF2B5EF4-FFF2-40B4-BE49-F238E27FC236}">
                <a16:creationId xmlns:a16="http://schemas.microsoft.com/office/drawing/2014/main" id="{95D96B23-963C-A94A-E4CF-4BD9AEA79191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3388529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A81B57DC-8DF2-88E4-6F3E-D22360D246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88530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22D4CF54-DE0A-1343-BEE3-64830699EF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97323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F0360C00-C096-5FEB-57BB-C6B074580D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04054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57" name="Диаграмма 2">
            <a:extLst>
              <a:ext uri="{FF2B5EF4-FFF2-40B4-BE49-F238E27FC236}">
                <a16:creationId xmlns:a16="http://schemas.microsoft.com/office/drawing/2014/main" id="{0E2FDAD5-7E26-6D32-C090-1042B2104958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202067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542C9E5C-3CAF-0246-E9ED-AF6DEC95E4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2068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6926E50E-059F-0CBA-C4A2-76FB00302F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861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880D56F8-61E9-D298-0A0F-5FF2B53EB46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17592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1" name="Диаграмма 2">
            <a:extLst>
              <a:ext uri="{FF2B5EF4-FFF2-40B4-BE49-F238E27FC236}">
                <a16:creationId xmlns:a16="http://schemas.microsoft.com/office/drawing/2014/main" id="{844FA2ED-0CAA-DCD2-F4BE-89906341EF85}"/>
              </a:ext>
            </a:extLst>
          </p:cNvPr>
          <p:cNvSpPr>
            <a:spLocks noGrp="1"/>
          </p:cNvSpPr>
          <p:nvPr>
            <p:ph type="chart" sz="quarter" idx="37" hasCustomPrompt="1"/>
          </p:nvPr>
        </p:nvSpPr>
        <p:spPr>
          <a:xfrm>
            <a:off x="9006814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62" name="Текст 8">
            <a:extLst>
              <a:ext uri="{FF2B5EF4-FFF2-40B4-BE49-F238E27FC236}">
                <a16:creationId xmlns:a16="http://schemas.microsoft.com/office/drawing/2014/main" id="{D977FD7C-D62F-6E2C-487B-80FB79CC2B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06815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BFC4A27A-DFD3-F34F-44F7-F3C9A78252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5608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3322B2BC-4150-57A7-7B78-9ABDBAE8DF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22339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30F58DDF-DA98-3B76-2D8F-492DFA0B53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E8113AA-8B9F-B0A2-8391-0499AADE5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19621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C1A74DE7-66D3-9D13-23F1-3F95AE3E02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Текст 8">
            <a:extLst>
              <a:ext uri="{FF2B5EF4-FFF2-40B4-BE49-F238E27FC236}">
                <a16:creationId xmlns:a16="http://schemas.microsoft.com/office/drawing/2014/main" id="{A751483A-CBFC-1471-6059-C28B12C519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346978"/>
            <a:ext cx="2593909" cy="4119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id="{12BE87CD-09EA-71E4-F27C-27497C4AE0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04493"/>
            <a:ext cx="2596517" cy="70817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2B13301D-7980-BB73-62C7-A75032CEB9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41783" y="210096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A60CB49F-68DF-651A-25A9-6CFE3BF5A0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1425" y="1185399"/>
            <a:ext cx="2089151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id="{25F96440-C181-5B97-19A3-DE53AD27E5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1424" y="1526533"/>
            <a:ext cx="2089151" cy="6008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5993560F-B791-4778-CE9B-635EB17D8D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8940" y="3340273"/>
            <a:ext cx="2599060" cy="4186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91AA2DDE-BB4C-FC2C-80A6-2B510B047E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4092" y="3696873"/>
            <a:ext cx="2593908" cy="7081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198D474A-0297-E804-8B31-3B0311D245F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41783" y="447921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A1927F5-AFA7-C68D-8C9C-1D0FEC68A69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932218" y="328496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BCE77F93-468A-9B8F-231A-ADEC58C2BB6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39058" y="327919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07BF09E1-7D2A-791B-A093-01777398A1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51424" y="5399515"/>
            <a:ext cx="2089152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09CB00EE-03C8-FCA6-4846-ADE12464DA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1425" y="5769914"/>
            <a:ext cx="2089150" cy="5802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5" name="Graphic 29">
            <a:extLst>
              <a:ext uri="{FF2B5EF4-FFF2-40B4-BE49-F238E27FC236}">
                <a16:creationId xmlns:a16="http://schemas.microsoft.com/office/drawing/2014/main" id="{87BF587D-B304-6ED2-E9D3-489E1D636E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4629" y="3128029"/>
            <a:ext cx="1042743" cy="104273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04081FF-BC33-C068-A0C4-7CBBD8000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67541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01B5B7FA-12C3-5D08-D3B6-CC20368AB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CE9D2A1-3C41-1C41-BF02-2873D75F05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7603F7-0E4E-22B8-437C-6EBCAB8CB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06210D6-D392-C7B6-5EFA-5281A43F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5E1B6F0-A8BF-0291-1218-2887FC8228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7E7633-EBA6-7F43-FA10-612F29A94D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74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D4C9CAC-0BE2-48FF-0C30-CA5BC2499CB2}"/>
              </a:ext>
            </a:extLst>
          </p:cNvPr>
          <p:cNvGrpSpPr/>
          <p:nvPr userDrawn="1"/>
        </p:nvGrpSpPr>
        <p:grpSpPr>
          <a:xfrm>
            <a:off x="4811040" y="2216848"/>
            <a:ext cx="2569920" cy="2424304"/>
            <a:chOff x="4704759" y="2373874"/>
            <a:chExt cx="2569920" cy="2424304"/>
          </a:xfrm>
        </p:grpSpPr>
        <p:sp>
          <p:nvSpPr>
            <p:cNvPr id="28" name="Овал 85">
              <a:extLst>
                <a:ext uri="{FF2B5EF4-FFF2-40B4-BE49-F238E27FC236}">
                  <a16:creationId xmlns:a16="http://schemas.microsoft.com/office/drawing/2014/main" id="{8057332D-4CDF-69AE-BA17-BEFAE4AFAE41}"/>
                </a:ext>
              </a:extLst>
            </p:cNvPr>
            <p:cNvSpPr/>
            <p:nvPr userDrawn="1"/>
          </p:nvSpPr>
          <p:spPr>
            <a:xfrm rot="2700000">
              <a:off x="5205552" y="2803533"/>
              <a:ext cx="1564995" cy="1564993"/>
            </a:xfrm>
            <a:prstGeom prst="ellipse">
              <a:avLst/>
            </a:prstGeom>
            <a:noFill/>
            <a:ln w="12700">
              <a:noFill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rgbClr val="2D354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F5C559F7-6BA8-8B0E-9169-5EA02438468A}"/>
                </a:ext>
              </a:extLst>
            </p:cNvPr>
            <p:cNvGrpSpPr/>
            <p:nvPr userDrawn="1"/>
          </p:nvGrpSpPr>
          <p:grpSpPr>
            <a:xfrm>
              <a:off x="4775900" y="2373874"/>
              <a:ext cx="2424304" cy="2424304"/>
              <a:chOff x="3359850" y="2578112"/>
              <a:chExt cx="2424304" cy="2424304"/>
            </a:xfrm>
          </p:grpSpPr>
          <p:sp>
            <p:nvSpPr>
              <p:cNvPr id="31" name="Овал 66">
                <a:extLst>
                  <a:ext uri="{FF2B5EF4-FFF2-40B4-BE49-F238E27FC236}">
                    <a16:creationId xmlns:a16="http://schemas.microsoft.com/office/drawing/2014/main" id="{0496C0BB-E96C-FA9F-DA09-DB7D7BE2661F}"/>
                  </a:ext>
                </a:extLst>
              </p:cNvPr>
              <p:cNvSpPr/>
              <p:nvPr/>
            </p:nvSpPr>
            <p:spPr>
              <a:xfrm rot="2700000">
                <a:off x="3359850" y="2578112"/>
                <a:ext cx="2424304" cy="2424304"/>
              </a:xfrm>
              <a:prstGeom prst="ellipse">
                <a:avLst/>
              </a:prstGeom>
              <a:noFill/>
              <a:ln w="19050">
                <a:solidFill>
                  <a:srgbClr val="7F7F7F"/>
                </a:solidFill>
                <a:prstDash val="solid"/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85766">
                  <a:buClr>
                    <a:srgbClr val="000000"/>
                  </a:buClr>
                </a:pPr>
                <a:endParaRPr lang="ru-RU" sz="1050" kern="0">
                  <a:solidFill>
                    <a:srgbClr val="2D3540"/>
                  </a:solidFill>
                  <a:cs typeface="Arial"/>
                  <a:sym typeface="Arial"/>
                </a:endParaRPr>
              </a:p>
            </p:txBody>
          </p:sp>
          <p:pic>
            <p:nvPicPr>
              <p:cNvPr id="32" name="Graphic 29">
                <a:extLst>
                  <a:ext uri="{FF2B5EF4-FFF2-40B4-BE49-F238E27FC236}">
                    <a16:creationId xmlns:a16="http://schemas.microsoft.com/office/drawing/2014/main" id="{970BA807-EFAA-36D9-4A91-D04018DFC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708983" y="2927249"/>
                <a:ext cx="1726038" cy="1726030"/>
              </a:xfrm>
              <a:prstGeom prst="rect">
                <a:avLst/>
              </a:prstGeom>
            </p:spPr>
          </p:pic>
        </p:grpSp>
        <p:sp>
          <p:nvSpPr>
            <p:cNvPr id="33" name="Овал 59">
              <a:extLst>
                <a:ext uri="{FF2B5EF4-FFF2-40B4-BE49-F238E27FC236}">
                  <a16:creationId xmlns:a16="http://schemas.microsoft.com/office/drawing/2014/main" id="{C1931F1C-53F1-5349-1A9F-FCF4DFA821D4}"/>
                </a:ext>
              </a:extLst>
            </p:cNvPr>
            <p:cNvSpPr/>
            <p:nvPr userDrawn="1"/>
          </p:nvSpPr>
          <p:spPr>
            <a:xfrm flipH="1">
              <a:off x="5182279" y="25202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Овал 59">
              <a:extLst>
                <a:ext uri="{FF2B5EF4-FFF2-40B4-BE49-F238E27FC236}">
                  <a16:creationId xmlns:a16="http://schemas.microsoft.com/office/drawing/2014/main" id="{3ED90245-1A44-B07D-B3B9-1445DC39228A}"/>
                </a:ext>
              </a:extLst>
            </p:cNvPr>
            <p:cNvSpPr/>
            <p:nvPr userDrawn="1"/>
          </p:nvSpPr>
          <p:spPr>
            <a:xfrm flipH="1">
              <a:off x="6594519" y="25202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Овал 59">
              <a:extLst>
                <a:ext uri="{FF2B5EF4-FFF2-40B4-BE49-F238E27FC236}">
                  <a16:creationId xmlns:a16="http://schemas.microsoft.com/office/drawing/2014/main" id="{EF057496-85CD-F79D-8A8C-55C43D9C1EE2}"/>
                </a:ext>
              </a:extLst>
            </p:cNvPr>
            <p:cNvSpPr/>
            <p:nvPr userDrawn="1"/>
          </p:nvSpPr>
          <p:spPr>
            <a:xfrm flipH="1">
              <a:off x="5182279" y="448109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Овал 59">
              <a:extLst>
                <a:ext uri="{FF2B5EF4-FFF2-40B4-BE49-F238E27FC236}">
                  <a16:creationId xmlns:a16="http://schemas.microsoft.com/office/drawing/2014/main" id="{04414D03-FB02-8164-F5FD-BC1683FB4D24}"/>
                </a:ext>
              </a:extLst>
            </p:cNvPr>
            <p:cNvSpPr/>
            <p:nvPr userDrawn="1"/>
          </p:nvSpPr>
          <p:spPr>
            <a:xfrm flipH="1">
              <a:off x="6594519" y="448109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Овал 59">
              <a:extLst>
                <a:ext uri="{FF2B5EF4-FFF2-40B4-BE49-F238E27FC236}">
                  <a16:creationId xmlns:a16="http://schemas.microsoft.com/office/drawing/2014/main" id="{4F9D7161-4430-B884-4468-EFBA1A4D297E}"/>
                </a:ext>
              </a:extLst>
            </p:cNvPr>
            <p:cNvSpPr/>
            <p:nvPr userDrawn="1"/>
          </p:nvSpPr>
          <p:spPr>
            <a:xfrm flipH="1">
              <a:off x="4704759" y="34346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Овал 59">
              <a:extLst>
                <a:ext uri="{FF2B5EF4-FFF2-40B4-BE49-F238E27FC236}">
                  <a16:creationId xmlns:a16="http://schemas.microsoft.com/office/drawing/2014/main" id="{15FFEBA1-E1E7-E2DB-9F54-DF075BE9D247}"/>
                </a:ext>
              </a:extLst>
            </p:cNvPr>
            <p:cNvSpPr/>
            <p:nvPr userDrawn="1"/>
          </p:nvSpPr>
          <p:spPr>
            <a:xfrm flipH="1">
              <a:off x="7112679" y="34346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0" name="Текст 8">
            <a:extLst>
              <a:ext uri="{FF2B5EF4-FFF2-40B4-BE49-F238E27FC236}">
                <a16:creationId xmlns:a16="http://schemas.microsoft.com/office/drawing/2014/main" id="{BD103A94-A9F0-B655-0436-D584910B9F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032" y="1125486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8AA69B0B-6A79-80B8-C975-2425D98891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8224" y="1527643"/>
            <a:ext cx="2292694" cy="6716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8DE7EE20-0FEF-068A-3634-24BEA2F1A2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11129" y="3072215"/>
            <a:ext cx="2307568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12A7CF9D-2552-AEE5-5DEE-B896C57669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2074" y="3472879"/>
            <a:ext cx="2296623" cy="67497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95304F8C-C228-B029-79CF-414FE90D55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2682" y="5016257"/>
            <a:ext cx="229662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0B1144EA-4D35-C56F-499E-2BF8AB0675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46376" y="5415859"/>
            <a:ext cx="230504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E58C31DF-9F91-D5B7-1955-79E50100BE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4295" y="5015532"/>
            <a:ext cx="2296621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4046606B-CA54-9C1D-7AA6-966ECDD6E8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34295" y="5414110"/>
            <a:ext cx="229242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258A101E-C6C7-14EC-3853-EC677E9B73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9120" y="3074451"/>
            <a:ext cx="2295470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478D0317-9522-2B99-647C-913DF336ED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81070" y="3475567"/>
            <a:ext cx="2298409" cy="691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D0AB1FB0-B759-2313-E362-B168F7726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34030" y="1127174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7527FC65-8CBC-AEE4-F1FA-45D40FA9C0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32680" y="1525540"/>
            <a:ext cx="2292694" cy="688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241EB7B2-8D51-7EE8-F3F2-22D7916734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1BFE0C7-4BFD-3510-6A26-4C8F57B5C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0946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CA69A21-A88E-CB53-5A52-4CF008D81885}"/>
              </a:ext>
            </a:extLst>
          </p:cNvPr>
          <p:cNvGrpSpPr/>
          <p:nvPr userDrawn="1"/>
        </p:nvGrpSpPr>
        <p:grpSpPr>
          <a:xfrm>
            <a:off x="0" y="1159329"/>
            <a:ext cx="3737183" cy="4990304"/>
            <a:chOff x="0" y="1006133"/>
            <a:chExt cx="3851910" cy="5143500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6F928B-AC70-F2AB-60E9-77E0FE6CC5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177" r="-619"/>
            <a:stretch/>
          </p:blipFill>
          <p:spPr>
            <a:xfrm>
              <a:off x="0" y="1006133"/>
              <a:ext cx="3851910" cy="5143500"/>
            </a:xfrm>
            <a:prstGeom prst="rect">
              <a:avLst/>
            </a:prstGeom>
          </p:spPr>
        </p:pic>
        <p:sp>
          <p:nvSpPr>
            <p:cNvPr id="37" name="Овал 59">
              <a:extLst>
                <a:ext uri="{FF2B5EF4-FFF2-40B4-BE49-F238E27FC236}">
                  <a16:creationId xmlns:a16="http://schemas.microsoft.com/office/drawing/2014/main" id="{872344E5-8D9E-1CC7-B9DC-F22A34FB5210}"/>
                </a:ext>
              </a:extLst>
            </p:cNvPr>
            <p:cNvSpPr/>
            <p:nvPr userDrawn="1"/>
          </p:nvSpPr>
          <p:spPr>
            <a:xfrm flipH="1">
              <a:off x="2824371" y="276308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Овал 59">
              <a:extLst>
                <a:ext uri="{FF2B5EF4-FFF2-40B4-BE49-F238E27FC236}">
                  <a16:creationId xmlns:a16="http://schemas.microsoft.com/office/drawing/2014/main" id="{4A357350-B690-5F31-4716-63C1B49B6EC8}"/>
                </a:ext>
              </a:extLst>
            </p:cNvPr>
            <p:cNvSpPr/>
            <p:nvPr userDrawn="1"/>
          </p:nvSpPr>
          <p:spPr>
            <a:xfrm flipH="1">
              <a:off x="2424505" y="4171851"/>
              <a:ext cx="162000" cy="162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Овал 59">
              <a:extLst>
                <a:ext uri="{FF2B5EF4-FFF2-40B4-BE49-F238E27FC236}">
                  <a16:creationId xmlns:a16="http://schemas.microsoft.com/office/drawing/2014/main" id="{081BEBE3-1611-B03A-8A78-140C5162CFB0}"/>
                </a:ext>
              </a:extLst>
            </p:cNvPr>
            <p:cNvSpPr/>
            <p:nvPr userDrawn="1"/>
          </p:nvSpPr>
          <p:spPr>
            <a:xfrm flipH="1">
              <a:off x="2097477" y="1514771"/>
              <a:ext cx="162000" cy="16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Овал 59">
              <a:extLst>
                <a:ext uri="{FF2B5EF4-FFF2-40B4-BE49-F238E27FC236}">
                  <a16:creationId xmlns:a16="http://schemas.microsoft.com/office/drawing/2014/main" id="{2691A3E8-3CFC-32F6-DCCE-6E3C3651F942}"/>
                </a:ext>
              </a:extLst>
            </p:cNvPr>
            <p:cNvSpPr/>
            <p:nvPr userDrawn="1"/>
          </p:nvSpPr>
          <p:spPr>
            <a:xfrm flipH="1">
              <a:off x="2503495" y="5689867"/>
              <a:ext cx="162000" cy="16200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Текст 8">
            <a:extLst>
              <a:ext uri="{FF2B5EF4-FFF2-40B4-BE49-F238E27FC236}">
                <a16:creationId xmlns:a16="http://schemas.microsoft.com/office/drawing/2014/main" id="{D68D2554-3BB5-D0F1-471D-1C30AC2503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95782" y="1783789"/>
            <a:ext cx="2608843" cy="395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E7BF8D78-2B72-1ABC-9075-1FE9DB34A0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0650" y="2526725"/>
            <a:ext cx="2593975" cy="12261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D26DBA03-DA6E-5430-7CAC-8BDD79FFA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95782" y="3945313"/>
            <a:ext cx="2308265" cy="394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FEC29BEB-F754-4B20-E69C-A713ABDA1C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0650" y="4685130"/>
            <a:ext cx="2593975" cy="12220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pic>
        <p:nvPicPr>
          <p:cNvPr id="34" name="Graphic 29">
            <a:extLst>
              <a:ext uri="{FF2B5EF4-FFF2-40B4-BE49-F238E27FC236}">
                <a16:creationId xmlns:a16="http://schemas.microsoft.com/office/drawing/2014/main" id="{F7000E34-BA20-7D63-3E76-4A7D3C57DF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798" y="2610182"/>
            <a:ext cx="2025538" cy="2025529"/>
          </a:xfrm>
          <a:prstGeom prst="rect">
            <a:avLst/>
          </a:prstGeom>
        </p:spPr>
      </p:pic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FF7D14D-1699-3384-FC18-6847CFC49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023D0BDC-9D5C-B08C-DEC6-896370DE9A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1917" y="1783789"/>
            <a:ext cx="2608843" cy="395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934B33EB-DEEE-2480-10F9-49707CBDB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6785" y="2526725"/>
            <a:ext cx="2593975" cy="12261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58FF7C63-C04F-0B02-54C5-C35963D04F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1917" y="3945313"/>
            <a:ext cx="2308265" cy="394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D10C6968-4E67-7016-615A-79F6C150FA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6785" y="4685130"/>
            <a:ext cx="2593975" cy="12220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F0C5B27-4E3A-3070-CC74-4FABCA413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922052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0DF8995-C01F-9B89-E1A7-A9B3029076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2A3CECA6-3B9F-151E-DC79-38A80FCBE3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6965B227-41FD-95C8-6734-8117F6EB86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F6F641C4-DA32-2678-5E82-D060CD964B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18817" y="5066334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C6E3AD58-4A1C-A555-7EEF-E3AE735CED7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16971" y="4081661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634B998-CDA8-C7CE-6127-881F7639561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7966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45F30010-498C-4534-DC93-D6FD70448C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79667" y="5066334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587692BF-3A3F-AE49-FFBF-C2A8647BF7D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4000" y="1504334"/>
            <a:ext cx="1783175" cy="8735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86" name="Text Placeholder 7">
            <a:extLst>
              <a:ext uri="{FF2B5EF4-FFF2-40B4-BE49-F238E27FC236}">
                <a16:creationId xmlns:a16="http://schemas.microsoft.com/office/drawing/2014/main" id="{1C274825-AEC5-A998-1E3E-D1B2854FF4E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435512" y="4100050"/>
            <a:ext cx="1783175" cy="8735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87" name="Рисунок 3">
            <a:extLst>
              <a:ext uri="{FF2B5EF4-FFF2-40B4-BE49-F238E27FC236}">
                <a16:creationId xmlns:a16="http://schemas.microsoft.com/office/drawing/2014/main" id="{E638723B-89F8-F16B-88D4-0DEBD5EE857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29327" y="1994567"/>
            <a:ext cx="3529013" cy="35290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7ADEA13-DF78-6A37-0C68-BD0B8FD592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14473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9">
            <a:extLst>
              <a:ext uri="{FF2B5EF4-FFF2-40B4-BE49-F238E27FC236}">
                <a16:creationId xmlns:a16="http://schemas.microsoft.com/office/drawing/2014/main" id="{0CDEBE34-FEFB-3FB2-7973-039CDD0ED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29" name="Рисунок 2">
            <a:extLst>
              <a:ext uri="{FF2B5EF4-FFF2-40B4-BE49-F238E27FC236}">
                <a16:creationId xmlns:a16="http://schemas.microsoft.com/office/drawing/2014/main" id="{0693B664-56D8-12CF-E7C6-4F7C342B9E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5613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A79F1246-6C4D-5471-7A76-9B969B6672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8653" y="160968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56BB81BA-FCAF-3F87-A852-9D598144C8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0649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0DF8995-C01F-9B89-E1A7-A9B3029076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E5A09830-6DD4-3B3B-DC8E-A8C904DA21D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5613" y="458542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4A7141BD-2D3D-2115-4EDA-52D85958D4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8653" y="463782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20E56C8A-DB86-F37B-1F2D-2CE52929CE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10649" y="498679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Рисунок 2">
            <a:extLst>
              <a:ext uri="{FF2B5EF4-FFF2-40B4-BE49-F238E27FC236}">
                <a16:creationId xmlns:a16="http://schemas.microsoft.com/office/drawing/2014/main" id="{0F73C1A8-7DAF-7FA2-BDC6-968CEA777E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99111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id="{07B3D0C6-18DE-BCCC-1AC4-FE6912881CC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9111" y="458542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7DB21F9F-A02F-A67C-7355-0E3618A8A9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5787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6480E82C-5D34-5186-31F9-EA0EE4517E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5787" y="498679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75E07052-872F-ACFD-7B53-D9B19C549D7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2821" y="1609681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8305987F-4F41-805B-728C-63F1DEC64EC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2821" y="4635376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882DEA-21AA-16C9-EC80-49486AF2CE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57491" y="1969249"/>
            <a:ext cx="2880000" cy="288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D603493-BD63-19B0-EF1F-162E9E3D0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33148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2487ED05-47DD-3E0A-AB9F-D7632FD567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42" name="Graphic 29">
            <a:extLst>
              <a:ext uri="{FF2B5EF4-FFF2-40B4-BE49-F238E27FC236}">
                <a16:creationId xmlns:a16="http://schemas.microsoft.com/office/drawing/2014/main" id="{F82700E6-C2D6-9D28-1EC7-15223C8C4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43" name="Рисунок 2">
            <a:extLst>
              <a:ext uri="{FF2B5EF4-FFF2-40B4-BE49-F238E27FC236}">
                <a16:creationId xmlns:a16="http://schemas.microsoft.com/office/drawing/2014/main" id="{93716FE9-2591-021B-7F64-55C02C4997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40577" y="134217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FA8EC6AB-ABAE-E030-FDA1-706C3E421E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3617" y="1394572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3EA381D1-6BAA-E98E-828F-9D8A18CD2F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5613" y="1743550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Рисунок 2">
            <a:extLst>
              <a:ext uri="{FF2B5EF4-FFF2-40B4-BE49-F238E27FC236}">
                <a16:creationId xmlns:a16="http://schemas.microsoft.com/office/drawing/2014/main" id="{6EC25266-EDAA-8717-B57D-EFD516F4B54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077099" y="37166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E0314438-DDA9-3EF0-C3F7-2D7121325B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10139" y="376906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6C569E38-7BAC-C6A0-3D89-B6023E4C74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12135" y="411803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6" name="Рисунок 2">
            <a:extLst>
              <a:ext uri="{FF2B5EF4-FFF2-40B4-BE49-F238E27FC236}">
                <a16:creationId xmlns:a16="http://schemas.microsoft.com/office/drawing/2014/main" id="{AD791025-496F-FD70-F72A-B50ECA15F39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0698" y="134584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488011F0-4633-7408-EE10-D5BC456CC7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17374" y="1747224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A317FE59-3BF4-9A6C-7C79-1A8DFF97A0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524408" y="1398246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9" name="Рисунок 2">
            <a:extLst>
              <a:ext uri="{FF2B5EF4-FFF2-40B4-BE49-F238E27FC236}">
                <a16:creationId xmlns:a16="http://schemas.microsoft.com/office/drawing/2014/main" id="{6CEE678D-B97D-EF1B-CCFC-5FD267271FC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98196" y="371729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49AE145A-0499-25CA-59E3-8246E0EF44C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84872" y="4118670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6F059654-5FEC-21B3-7AF4-F4110AA7E4E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1906" y="3769692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2" name="Рисунок 2">
            <a:extLst>
              <a:ext uri="{FF2B5EF4-FFF2-40B4-BE49-F238E27FC236}">
                <a16:creationId xmlns:a16="http://schemas.microsoft.com/office/drawing/2014/main" id="{74B95AE2-50E4-14C3-16A5-30127FF968C8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5737225" y="52345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2" name="Текст 8">
            <a:extLst>
              <a:ext uri="{FF2B5EF4-FFF2-40B4-BE49-F238E27FC236}">
                <a16:creationId xmlns:a16="http://schemas.microsoft.com/office/drawing/2014/main" id="{1CE1CA18-A7E5-99A0-A994-7AA54ABDA2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923901" y="5635896"/>
            <a:ext cx="2593975" cy="49344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3" name="Текст 8">
            <a:extLst>
              <a:ext uri="{FF2B5EF4-FFF2-40B4-BE49-F238E27FC236}">
                <a16:creationId xmlns:a16="http://schemas.microsoft.com/office/drawing/2014/main" id="{659E69AA-EF95-0ABA-AC1D-F15E43982A0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930935" y="5286918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713D88D-C09F-5D29-6D81-B60413F32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68269" y="1989000"/>
            <a:ext cx="2880000" cy="288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911C448-9F73-7720-64BD-7B7C2EBEB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10498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71511605-0E5B-6F4D-B6B8-AF5EBC78EE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66" name="Graphic 29">
            <a:extLst>
              <a:ext uri="{FF2B5EF4-FFF2-40B4-BE49-F238E27FC236}">
                <a16:creationId xmlns:a16="http://schemas.microsoft.com/office/drawing/2014/main" id="{3922022D-624C-3538-4E38-CDFF59D1B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67" name="Рисунок 2">
            <a:extLst>
              <a:ext uri="{FF2B5EF4-FFF2-40B4-BE49-F238E27FC236}">
                <a16:creationId xmlns:a16="http://schemas.microsoft.com/office/drawing/2014/main" id="{C9958108-6729-399F-5602-F4226E5991E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5613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8" name="Текст 8">
            <a:extLst>
              <a:ext uri="{FF2B5EF4-FFF2-40B4-BE49-F238E27FC236}">
                <a16:creationId xmlns:a16="http://schemas.microsoft.com/office/drawing/2014/main" id="{61D80A9F-D5CC-747A-FAAE-D02BCE63CE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8653" y="160968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0D766FCD-C412-01A0-A607-1C8E450732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0649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1" name="Рисунок 2">
            <a:extLst>
              <a:ext uri="{FF2B5EF4-FFF2-40B4-BE49-F238E27FC236}">
                <a16:creationId xmlns:a16="http://schemas.microsoft.com/office/drawing/2014/main" id="{637BFE5F-CC98-0E98-C909-FA6A0272CB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5613" y="458599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2" name="Текст 8">
            <a:extLst>
              <a:ext uri="{FF2B5EF4-FFF2-40B4-BE49-F238E27FC236}">
                <a16:creationId xmlns:a16="http://schemas.microsoft.com/office/drawing/2014/main" id="{8EE60BC7-553C-1E13-FC26-EB294FC4FA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8653" y="4638389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73" name="Текст 8">
            <a:extLst>
              <a:ext uri="{FF2B5EF4-FFF2-40B4-BE49-F238E27FC236}">
                <a16:creationId xmlns:a16="http://schemas.microsoft.com/office/drawing/2014/main" id="{8D70D691-A117-6E8E-C39E-1D3F6318E5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10649" y="4987367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4" name="Рисунок 2">
            <a:extLst>
              <a:ext uri="{FF2B5EF4-FFF2-40B4-BE49-F238E27FC236}">
                <a16:creationId xmlns:a16="http://schemas.microsoft.com/office/drawing/2014/main" id="{7D9F4EF8-28D9-4CD8-2DFB-746BBEF8828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99111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5" name="Рисунок 2">
            <a:extLst>
              <a:ext uri="{FF2B5EF4-FFF2-40B4-BE49-F238E27FC236}">
                <a16:creationId xmlns:a16="http://schemas.microsoft.com/office/drawing/2014/main" id="{89868A0D-3F41-ACD1-4766-C25F711B783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9111" y="459608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6" name="Текст 8">
            <a:extLst>
              <a:ext uri="{FF2B5EF4-FFF2-40B4-BE49-F238E27FC236}">
                <a16:creationId xmlns:a16="http://schemas.microsoft.com/office/drawing/2014/main" id="{58C69E6D-9053-8120-CB8E-43CA050A87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5787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7" name="Текст 8">
            <a:extLst>
              <a:ext uri="{FF2B5EF4-FFF2-40B4-BE49-F238E27FC236}">
                <a16:creationId xmlns:a16="http://schemas.microsoft.com/office/drawing/2014/main" id="{6EEFD3CF-AC6A-8CE4-52A1-F32AA8190F5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5787" y="4987126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8" name="Текст 8">
            <a:extLst>
              <a:ext uri="{FF2B5EF4-FFF2-40B4-BE49-F238E27FC236}">
                <a16:creationId xmlns:a16="http://schemas.microsoft.com/office/drawing/2014/main" id="{A17E892B-D1C1-3B94-0720-E14F71B4E56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2821" y="1609681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9" name="Текст 8">
            <a:extLst>
              <a:ext uri="{FF2B5EF4-FFF2-40B4-BE49-F238E27FC236}">
                <a16:creationId xmlns:a16="http://schemas.microsoft.com/office/drawing/2014/main" id="{D8C684B4-DA1C-20D2-F42D-F84E4B3A126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2821" y="4639772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0" name="Рисунок 2">
            <a:extLst>
              <a:ext uri="{FF2B5EF4-FFF2-40B4-BE49-F238E27FC236}">
                <a16:creationId xmlns:a16="http://schemas.microsoft.com/office/drawing/2014/main" id="{5BE5B73C-41EF-6829-74B4-D03C73088AC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075613" y="307218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1" name="Текст 8">
            <a:extLst>
              <a:ext uri="{FF2B5EF4-FFF2-40B4-BE49-F238E27FC236}">
                <a16:creationId xmlns:a16="http://schemas.microsoft.com/office/drawing/2014/main" id="{4A7693B8-C016-BFD3-4F3C-542C875474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8653" y="3124583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C0659320-15AA-7446-A164-CD4A6C1F6B8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10649" y="3473561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Рисунок 2">
            <a:extLst>
              <a:ext uri="{FF2B5EF4-FFF2-40B4-BE49-F238E27FC236}">
                <a16:creationId xmlns:a16="http://schemas.microsoft.com/office/drawing/2014/main" id="{13327E05-CC61-BEED-472E-161A0DC75FD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399111" y="286813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4" name="Текст 8">
            <a:extLst>
              <a:ext uri="{FF2B5EF4-FFF2-40B4-BE49-F238E27FC236}">
                <a16:creationId xmlns:a16="http://schemas.microsoft.com/office/drawing/2014/main" id="{FCF7C7F6-F883-D86B-B76C-FBF64AA4B03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5787" y="325917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8">
            <a:extLst>
              <a:ext uri="{FF2B5EF4-FFF2-40B4-BE49-F238E27FC236}">
                <a16:creationId xmlns:a16="http://schemas.microsoft.com/office/drawing/2014/main" id="{5017FAA3-0D14-2F44-AE36-53755E128F9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2821" y="2911825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625E7-4E08-E385-1092-6A0ED16576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47631" y="1991970"/>
            <a:ext cx="2880000" cy="288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95ED8F-FE29-5DD0-524C-EF23FE97F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350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ED3827E-68A7-7FC8-99CF-14FFE14FAF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1070ABC-9D4E-2591-9197-E32677939D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Текст 8">
            <a:extLst>
              <a:ext uri="{FF2B5EF4-FFF2-40B4-BE49-F238E27FC236}">
                <a16:creationId xmlns:a16="http://schemas.microsoft.com/office/drawing/2014/main" id="{14F92532-C386-09FC-5806-891FB4EBD39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375" y="4227639"/>
            <a:ext cx="2592388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id="{0B7497FC-F6A8-D552-0049-B81A8DDEDB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95663" y="4227639"/>
            <a:ext cx="2592388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8">
            <a:extLst>
              <a:ext uri="{FF2B5EF4-FFF2-40B4-BE49-F238E27FC236}">
                <a16:creationId xmlns:a16="http://schemas.microsoft.com/office/drawing/2014/main" id="{2EDB06D2-4612-7DC9-112C-6289D0B550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03950" y="4227639"/>
            <a:ext cx="2592387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DA1B87E0-8C64-EF25-8D5B-E66EFED7C86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012235" y="4227639"/>
            <a:ext cx="2592389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id="{899636BC-2FF6-C29D-B43F-C6582F723AE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12083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AB0555B1-DC78-14D9-8756-ED85C955CD0E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3714277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C0E9F73E-B6CB-711D-1C4C-0EE6AAA7C0E0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6518437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id="{D6EB9130-2283-5D10-F4C2-D13E5503F50D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9322597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AE28B643-8571-596F-FFF6-8D020152CA3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87375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658B8271-DE2E-5210-9582-6B42B108B44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396250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98C7AB63-6D15-5737-8B39-7139E1EB4A6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205125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62D93DD2-5156-A996-9081-DACE80FE0DA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14001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712494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>
            <a:extLst>
              <a:ext uri="{FF2B5EF4-FFF2-40B4-BE49-F238E27FC236}">
                <a16:creationId xmlns:a16="http://schemas.microsoft.com/office/drawing/2014/main" id="{9DE13987-364C-76AA-EB2A-A51B0CCC16FD}"/>
              </a:ext>
            </a:extLst>
          </p:cNvPr>
          <p:cNvSpPr/>
          <p:nvPr userDrawn="1"/>
        </p:nvSpPr>
        <p:spPr>
          <a:xfrm>
            <a:off x="801143" y="2032897"/>
            <a:ext cx="2159999" cy="3673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85D68F00-F094-6589-AE91-CC88571F29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4823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014101D5-B562-42F1-6446-8C5CC89DC2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4823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56F2A94-34C9-88A8-153F-5441360022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3EFD5EDE-F7F3-1196-DF20-FC28ECC25506}"/>
              </a:ext>
            </a:extLst>
          </p:cNvPr>
          <p:cNvSpPr/>
          <p:nvPr userDrawn="1"/>
        </p:nvSpPr>
        <p:spPr>
          <a:xfrm>
            <a:off x="3619741" y="2032897"/>
            <a:ext cx="2159999" cy="367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71B37C69-4A58-D617-FE76-9265C887C1C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73421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71577A34-BE4C-3CBD-3942-2884208DF4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73421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744B18D7-9F2C-F624-07AE-8F794B8B58BA}"/>
              </a:ext>
            </a:extLst>
          </p:cNvPr>
          <p:cNvSpPr/>
          <p:nvPr userDrawn="1"/>
        </p:nvSpPr>
        <p:spPr>
          <a:xfrm>
            <a:off x="6419088" y="2032897"/>
            <a:ext cx="2159999" cy="3673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A18C10EA-5D83-4175-73E3-7CF9A17286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72768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172325A0-1469-F721-7C3B-8699A42A18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72768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Рисунок 2">
            <a:extLst>
              <a:ext uri="{FF2B5EF4-FFF2-40B4-BE49-F238E27FC236}">
                <a16:creationId xmlns:a16="http://schemas.microsoft.com/office/drawing/2014/main" id="{63EBD2FD-5882-B5AD-160D-0BBA191906E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7071221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C7D8B404-EFFE-38C1-E085-45E006908030}"/>
              </a:ext>
            </a:extLst>
          </p:cNvPr>
          <p:cNvSpPr/>
          <p:nvPr userDrawn="1"/>
        </p:nvSpPr>
        <p:spPr>
          <a:xfrm>
            <a:off x="9226457" y="2032897"/>
            <a:ext cx="2159999" cy="36734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05059EC0-79AC-07B1-854F-6515C709C2D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380137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F1A99F55-D717-31BC-FEDF-DB33401CB25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80137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0" name="Рисунок 2">
            <a:extLst>
              <a:ext uri="{FF2B5EF4-FFF2-40B4-BE49-F238E27FC236}">
                <a16:creationId xmlns:a16="http://schemas.microsoft.com/office/drawing/2014/main" id="{5C29FB5C-3EEC-EDE0-31E1-D06F16401871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9874933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95CC5E9D-3ED6-584F-06D1-50556AC51D91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260786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Рисунок 2">
            <a:extLst>
              <a:ext uri="{FF2B5EF4-FFF2-40B4-BE49-F238E27FC236}">
                <a16:creationId xmlns:a16="http://schemas.microsoft.com/office/drawing/2014/main" id="{015E80E5-EB3E-FD99-8BD8-0A65531A99B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1457076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246134D-C2BF-7299-2416-21A02CAB8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55150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8">
            <a:extLst>
              <a:ext uri="{FF2B5EF4-FFF2-40B4-BE49-F238E27FC236}">
                <a16:creationId xmlns:a16="http://schemas.microsoft.com/office/drawing/2014/main" id="{9FE852D9-E030-61EB-50AC-D445DAC243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7375" y="3104623"/>
            <a:ext cx="2908494" cy="641139"/>
          </a:xfrm>
          <a:prstGeom prst="homePlat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2153118B-75EB-10D1-9C23-CA385ED97A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376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3092EDC6-3D2E-8504-91E9-401DDAFD670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14164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38483C77-8AA3-C3C7-FFAA-350B8EC170C0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9894977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81DAFB42-93B8-DAED-4CAC-13F37F3B2C0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98436" y="3104623"/>
            <a:ext cx="2907647" cy="641138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E35C138D-EEF1-F79D-62F7-861875CF336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03950" y="3104283"/>
            <a:ext cx="2907646" cy="641480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7624F5A1-2610-024F-121F-428FB361E88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14164" y="3104283"/>
            <a:ext cx="2590461" cy="641480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163A79C1-056D-E424-4C14-D8DDA6A5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42238CC0-652B-5225-0B6D-4C4AEDE8887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01459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A1E2D607-8F05-CD1A-B836-8485C472C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208455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6E728BE2-9B72-A9E7-378E-4B5AB8133B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015450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DD9EFC67-4A60-1697-4307-A0B47F5AAC8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00625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Рисунок 2">
            <a:extLst>
              <a:ext uri="{FF2B5EF4-FFF2-40B4-BE49-F238E27FC236}">
                <a16:creationId xmlns:a16="http://schemas.microsoft.com/office/drawing/2014/main" id="{A0362FB7-36C5-B94D-9E73-BF8F86477C39}"/>
              </a:ext>
            </a:extLst>
          </p:cNvPr>
          <p:cNvSpPr>
            <a:spLocks noGrp="1" noChangeAspect="1"/>
          </p:cNvSpPr>
          <p:nvPr>
            <p:ph type="pic" sz="quarter" idx="57"/>
          </p:nvPr>
        </p:nvSpPr>
        <p:spPr>
          <a:xfrm>
            <a:off x="7081438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C656333B-70D6-93F1-1080-DC45B739182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398810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Рисунок 2">
            <a:extLst>
              <a:ext uri="{FF2B5EF4-FFF2-40B4-BE49-F238E27FC236}">
                <a16:creationId xmlns:a16="http://schemas.microsoft.com/office/drawing/2014/main" id="{B83D1DA7-4E9D-EFCC-1169-633F7221AE5D}"/>
              </a:ext>
            </a:extLst>
          </p:cNvPr>
          <p:cNvSpPr>
            <a:spLocks noGrp="1" noChangeAspect="1"/>
          </p:cNvSpPr>
          <p:nvPr>
            <p:ph type="pic" sz="quarter" idx="59"/>
          </p:nvPr>
        </p:nvSpPr>
        <p:spPr>
          <a:xfrm>
            <a:off x="4279623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3E2F7EBC-4C2D-D64D-5F9C-787181EC084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85272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Рисунок 2">
            <a:extLst>
              <a:ext uri="{FF2B5EF4-FFF2-40B4-BE49-F238E27FC236}">
                <a16:creationId xmlns:a16="http://schemas.microsoft.com/office/drawing/2014/main" id="{730D663F-16DD-E3E5-46F5-9C7CD09E5706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1466085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716AFD5-89C5-584C-1377-3077FED6FF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98288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8">
            <a:extLst>
              <a:ext uri="{FF2B5EF4-FFF2-40B4-BE49-F238E27FC236}">
                <a16:creationId xmlns:a16="http://schemas.microsoft.com/office/drawing/2014/main" id="{F395A374-A868-6B32-D755-C5D9919938D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1533" y="1808163"/>
            <a:ext cx="4089892" cy="433387"/>
          </a:xfrm>
          <a:prstGeom prst="homePlate">
            <a:avLst/>
          </a:prstGeom>
          <a:solidFill>
            <a:schemeClr val="accent1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6" name="Рисунок 2">
            <a:extLst>
              <a:ext uri="{FF2B5EF4-FFF2-40B4-BE49-F238E27FC236}">
                <a16:creationId xmlns:a16="http://schemas.microsoft.com/office/drawing/2014/main" id="{497D6BEE-01A9-A144-060A-28B360E346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97670" y="166150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3F654C97-DDCA-E785-F389-3F180A12E70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40574" y="1808163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5B60A130-8DFA-18A2-C6C0-28EC3FAA494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7325" y="1808163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A2636C7A-F703-F23A-A025-3F4D9F8944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2D301294-D214-166C-79B3-12FF4D7F9D7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1533" y="2676264"/>
            <a:ext cx="4089892" cy="433387"/>
          </a:xfrm>
          <a:prstGeom prst="homePlate">
            <a:avLst/>
          </a:prstGeom>
          <a:solidFill>
            <a:schemeClr val="accent2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Рисунок 2">
            <a:extLst>
              <a:ext uri="{FF2B5EF4-FFF2-40B4-BE49-F238E27FC236}">
                <a16:creationId xmlns:a16="http://schemas.microsoft.com/office/drawing/2014/main" id="{A79ED0D0-9277-ECB8-FF9E-11057AA781A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97670" y="252960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1ECDF0F1-52F3-808B-8304-9D96F3C5DC0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40574" y="2676264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043B45A4-2F2B-185B-B6B6-D8BF514240A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67325" y="2676264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01EF81FA-7B35-3E56-683C-EB996E02280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533" y="3538578"/>
            <a:ext cx="4089892" cy="433387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3" name="Рисунок 2">
            <a:extLst>
              <a:ext uri="{FF2B5EF4-FFF2-40B4-BE49-F238E27FC236}">
                <a16:creationId xmlns:a16="http://schemas.microsoft.com/office/drawing/2014/main" id="{6BE70D0A-19E6-BA04-2D8D-3CD111399D1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97670" y="339191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3E27D98F-AA50-062D-1117-788D934AC44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40574" y="3538578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Текст 8">
            <a:extLst>
              <a:ext uri="{FF2B5EF4-FFF2-40B4-BE49-F238E27FC236}">
                <a16:creationId xmlns:a16="http://schemas.microsoft.com/office/drawing/2014/main" id="{F6EF98B1-6E9C-E54E-7902-A97AF0F244C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267325" y="3538578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6" name="Текст 8">
            <a:extLst>
              <a:ext uri="{FF2B5EF4-FFF2-40B4-BE49-F238E27FC236}">
                <a16:creationId xmlns:a16="http://schemas.microsoft.com/office/drawing/2014/main" id="{ACFD6245-4DCF-65A8-11A5-BC834B7603F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1533" y="4400892"/>
            <a:ext cx="4089892" cy="433387"/>
          </a:xfrm>
          <a:prstGeom prst="homePlate">
            <a:avLst/>
          </a:prstGeom>
          <a:solidFill>
            <a:schemeClr val="accent3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Рисунок 2">
            <a:extLst>
              <a:ext uri="{FF2B5EF4-FFF2-40B4-BE49-F238E27FC236}">
                <a16:creationId xmlns:a16="http://schemas.microsoft.com/office/drawing/2014/main" id="{8ABB4B86-9ECE-B6B5-8FC7-0702A42838B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597670" y="425422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9" name="Текст 8">
            <a:extLst>
              <a:ext uri="{FF2B5EF4-FFF2-40B4-BE49-F238E27FC236}">
                <a16:creationId xmlns:a16="http://schemas.microsoft.com/office/drawing/2014/main" id="{C59B4278-486C-6FB8-8B1F-E72F89C5733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140574" y="4400892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3E1540A4-FD21-ED58-6900-87F485A6F28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67325" y="4400892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id="{7DE454E6-B544-96E4-CF73-7DF2C89801F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1533" y="5268993"/>
            <a:ext cx="4089892" cy="433387"/>
          </a:xfrm>
          <a:prstGeom prst="homePlate">
            <a:avLst/>
          </a:prstGeom>
          <a:solidFill>
            <a:schemeClr val="accent4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36DB6306-4211-1878-EB18-BE020D4ED532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597670" y="512233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1BC12BA5-1B2E-5DC9-B579-AB645D7B6F1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140574" y="5268993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Текст 8">
            <a:extLst>
              <a:ext uri="{FF2B5EF4-FFF2-40B4-BE49-F238E27FC236}">
                <a16:creationId xmlns:a16="http://schemas.microsoft.com/office/drawing/2014/main" id="{3E309DB7-FC7C-70F7-E073-698AC165975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267325" y="5268993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029B662-237D-3EFA-C516-6007F4622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26248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127E805-F4DE-2DE2-697B-55D081B909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2276" y="2473082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06671D5A-7459-6C62-C5E9-4EF8DB7E43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6871" y="1782414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id="{4715C112-5EF5-7D26-8F13-4CEC717C7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19480" y="1782414"/>
            <a:ext cx="65156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B21E2E3-C9C3-4907-7CF7-FE57D66BBE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23387" y="2474999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B87E8AB-1B99-9D81-1EB0-D2C0D30431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8619" y="3774098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5" name="Текст 13">
            <a:extLst>
              <a:ext uri="{FF2B5EF4-FFF2-40B4-BE49-F238E27FC236}">
                <a16:creationId xmlns:a16="http://schemas.microsoft.com/office/drawing/2014/main" id="{A4E64355-CF03-8CC2-E311-46D3899371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06871" y="3077032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46" name="Текст 13">
            <a:extLst>
              <a:ext uri="{FF2B5EF4-FFF2-40B4-BE49-F238E27FC236}">
                <a16:creationId xmlns:a16="http://schemas.microsoft.com/office/drawing/2014/main" id="{E3A72F70-5F79-D42B-4A44-33D2661EFE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19480" y="3073124"/>
            <a:ext cx="65156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7B45AA84-2D84-AC99-4DEA-4FAFF60FD1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7528" y="3772390"/>
            <a:ext cx="651562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BD24823-1B47-A140-D282-AD6612746A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08619" y="5067543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9" name="Текст 13">
            <a:extLst>
              <a:ext uri="{FF2B5EF4-FFF2-40B4-BE49-F238E27FC236}">
                <a16:creationId xmlns:a16="http://schemas.microsoft.com/office/drawing/2014/main" id="{085BB00C-2CC6-1908-607C-7298AC960F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06871" y="4370477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50" name="Текст 13">
            <a:extLst>
              <a:ext uri="{FF2B5EF4-FFF2-40B4-BE49-F238E27FC236}">
                <a16:creationId xmlns:a16="http://schemas.microsoft.com/office/drawing/2014/main" id="{B22D2A73-C8A8-5E0C-EFEA-40DC6828FA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17528" y="4368167"/>
            <a:ext cx="655469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92376322-2E6C-FC66-9485-77B5566879A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19480" y="5067543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8A48CAB-F74B-A9CE-80F5-791CA161831D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0E143-F90B-7795-5E37-57F3CFBD4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6111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D99776B-61AB-484C-BF72-5AFE38A0D4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226556D-0BB7-E35E-882F-40C78C0BB36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439" y="1599925"/>
            <a:ext cx="5958236" cy="641626"/>
          </a:xfrm>
          <a:prstGeom prst="homePlate">
            <a:avLst/>
          </a:prstGeom>
          <a:solidFill>
            <a:schemeClr val="accent1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3B9ED78C-052D-74E9-5762-6C57AAED05E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99607" y="155296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0D9F332A-B46B-33FA-3B35-838E4047C9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40575" y="1592264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0D4BC883-A5E3-849B-02EA-8306B924F7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66439" y="2686072"/>
            <a:ext cx="5958236" cy="641626"/>
          </a:xfrm>
          <a:prstGeom prst="homePlate">
            <a:avLst/>
          </a:prstGeom>
          <a:solidFill>
            <a:schemeClr val="accent2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Рисунок 2">
            <a:extLst>
              <a:ext uri="{FF2B5EF4-FFF2-40B4-BE49-F238E27FC236}">
                <a16:creationId xmlns:a16="http://schemas.microsoft.com/office/drawing/2014/main" id="{84304502-457B-9580-CEAB-59D146F39832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599607" y="262768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453C852E-08D0-0790-8972-A6A295B37B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140575" y="2666981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0A9E8602-E114-8E20-677C-50FAD71E920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6439" y="3755297"/>
            <a:ext cx="5958236" cy="641626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8" name="Рисунок 2">
            <a:extLst>
              <a:ext uri="{FF2B5EF4-FFF2-40B4-BE49-F238E27FC236}">
                <a16:creationId xmlns:a16="http://schemas.microsoft.com/office/drawing/2014/main" id="{AC12C8B8-FCAC-46E9-F938-524C1427A1B6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599607" y="370833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CAEFF7D7-4EA8-A8E3-6EA1-4900027A81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40575" y="3747636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5AC0A69D-1EAA-7DDC-CD31-5A875240D9E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66439" y="4847382"/>
            <a:ext cx="5958236" cy="641626"/>
          </a:xfrm>
          <a:prstGeom prst="homePlate">
            <a:avLst/>
          </a:prstGeom>
          <a:solidFill>
            <a:schemeClr val="accent3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2" name="Рисунок 2">
            <a:extLst>
              <a:ext uri="{FF2B5EF4-FFF2-40B4-BE49-F238E27FC236}">
                <a16:creationId xmlns:a16="http://schemas.microsoft.com/office/drawing/2014/main" id="{77F30643-6553-02AE-3ADE-E06229F63480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599607" y="478899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65A862EB-2BB3-5449-0BD4-2A8B1D6266D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40575" y="4828291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B98F8A5-5507-FE19-A9EA-D9BA32450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54602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8">
            <a:extLst>
              <a:ext uri="{FF2B5EF4-FFF2-40B4-BE49-F238E27FC236}">
                <a16:creationId xmlns:a16="http://schemas.microsoft.com/office/drawing/2014/main" id="{9FD60C7F-15DE-6EAE-528D-A2EFC9BF97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7374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4E945B2B-B17A-0359-4679-2993ECFCD4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374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26625E2A-80F9-950F-4453-D96762754FD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7375" y="1376507"/>
            <a:ext cx="3527425" cy="431656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1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A91F678E-FAE0-B682-E445-FF7C835249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5DDEEB43-1BFD-157F-06A3-9BDAF2B849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308100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1596ECBF-D82B-FEB8-63EE-AD34DB2622C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1642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B8CC09C-0C37-301F-F2A2-74840B58792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7375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4DE7FBEA-8D80-F32D-BA92-2F9AA60911D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308100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6027E9B2-A3E1-F855-AACF-109F1F4E472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308100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D3755126-54F2-5683-2AF8-99118C594FA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333986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6" name="Текст 8">
            <a:extLst>
              <a:ext uri="{FF2B5EF4-FFF2-40B4-BE49-F238E27FC236}">
                <a16:creationId xmlns:a16="http://schemas.microsoft.com/office/drawing/2014/main" id="{21382672-B7DE-BD6D-2997-C137CE73DCA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333986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87" name="Текст 8">
            <a:extLst>
              <a:ext uri="{FF2B5EF4-FFF2-40B4-BE49-F238E27FC236}">
                <a16:creationId xmlns:a16="http://schemas.microsoft.com/office/drawing/2014/main" id="{F428C8AA-5DC0-D62D-1E95-F5D8403BFC8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33987" y="1376507"/>
            <a:ext cx="3527425" cy="431656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2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3C69B269-BD4B-CCD2-69CE-25D752FED40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33987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91" name="Текст 8">
            <a:extLst>
              <a:ext uri="{FF2B5EF4-FFF2-40B4-BE49-F238E27FC236}">
                <a16:creationId xmlns:a16="http://schemas.microsoft.com/office/drawing/2014/main" id="{A9793217-10C9-06D1-7877-B807D5A11E6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4712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4" name="Text Placeholder 7">
            <a:extLst>
              <a:ext uri="{FF2B5EF4-FFF2-40B4-BE49-F238E27FC236}">
                <a16:creationId xmlns:a16="http://schemas.microsoft.com/office/drawing/2014/main" id="{63104018-42D0-519E-41D1-6201AE63D8D7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338254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105" name="Text Placeholder 7">
            <a:extLst>
              <a:ext uri="{FF2B5EF4-FFF2-40B4-BE49-F238E27FC236}">
                <a16:creationId xmlns:a16="http://schemas.microsoft.com/office/drawing/2014/main" id="{8D8F5039-2E5D-0445-CB1C-ABDF56F6DA2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333987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106" name="Текст 8">
            <a:extLst>
              <a:ext uri="{FF2B5EF4-FFF2-40B4-BE49-F238E27FC236}">
                <a16:creationId xmlns:a16="http://schemas.microsoft.com/office/drawing/2014/main" id="{F9400BBB-1D9C-40B5-A493-095B062BCA8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054712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7" name="Текст 8">
            <a:extLst>
              <a:ext uri="{FF2B5EF4-FFF2-40B4-BE49-F238E27FC236}">
                <a16:creationId xmlns:a16="http://schemas.microsoft.com/office/drawing/2014/main" id="{B9360B1A-33CF-C1EC-6ABF-6C27EFFA281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054712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8" name="Текст 8">
            <a:extLst>
              <a:ext uri="{FF2B5EF4-FFF2-40B4-BE49-F238E27FC236}">
                <a16:creationId xmlns:a16="http://schemas.microsoft.com/office/drawing/2014/main" id="{2FB47FA8-15C0-F3A0-8483-15099B98773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72507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9" name="Текст 8">
            <a:extLst>
              <a:ext uri="{FF2B5EF4-FFF2-40B4-BE49-F238E27FC236}">
                <a16:creationId xmlns:a16="http://schemas.microsoft.com/office/drawing/2014/main" id="{D20BCE6E-8EE6-CA4F-BE62-FEB6DB8EAC2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072507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110" name="Текст 8">
            <a:extLst>
              <a:ext uri="{FF2B5EF4-FFF2-40B4-BE49-F238E27FC236}">
                <a16:creationId xmlns:a16="http://schemas.microsoft.com/office/drawing/2014/main" id="{314DB21E-7B51-C430-3703-BB904366C90D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072508" y="1376507"/>
            <a:ext cx="3527425" cy="431656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3</a:t>
            </a:r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18BC113B-14FD-BD92-90E0-8F6F7892727E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72508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112" name="Текст 8">
            <a:extLst>
              <a:ext uri="{FF2B5EF4-FFF2-40B4-BE49-F238E27FC236}">
                <a16:creationId xmlns:a16="http://schemas.microsoft.com/office/drawing/2014/main" id="{B3942E2C-78EF-FC41-B705-7471C97DDDA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793233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3" name="Text Placeholder 7">
            <a:extLst>
              <a:ext uri="{FF2B5EF4-FFF2-40B4-BE49-F238E27FC236}">
                <a16:creationId xmlns:a16="http://schemas.microsoft.com/office/drawing/2014/main" id="{0FC2C7D2-5C55-1D7C-0826-DC6E6C94C8B8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76775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D2DE09C2-698E-6E05-9AC2-6A6FB1D87BA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72508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115" name="Текст 8">
            <a:extLst>
              <a:ext uri="{FF2B5EF4-FFF2-40B4-BE49-F238E27FC236}">
                <a16:creationId xmlns:a16="http://schemas.microsoft.com/office/drawing/2014/main" id="{BBC419B1-87E7-0253-0DB3-F64577D60A0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793233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6" name="Текст 8">
            <a:extLst>
              <a:ext uri="{FF2B5EF4-FFF2-40B4-BE49-F238E27FC236}">
                <a16:creationId xmlns:a16="http://schemas.microsoft.com/office/drawing/2014/main" id="{CFDDA777-564F-FDAE-061E-B4D4731589D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93233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5946A278-AF36-1D10-C919-50E291419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CBBAB4B-1547-AB1A-CC7F-FCF720C13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683230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Рисунок 2">
            <a:extLst>
              <a:ext uri="{FF2B5EF4-FFF2-40B4-BE49-F238E27FC236}">
                <a16:creationId xmlns:a16="http://schemas.microsoft.com/office/drawing/2014/main" id="{C632458B-5F4A-2989-9FDB-14384F01BC4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9948448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3C664976-741E-A7E9-3E69-FEB8A5E17A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91663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279C7151-14A2-B1C6-B3BF-1DD05D509CA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87375" y="1876792"/>
            <a:ext cx="2592389" cy="101245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Рисунок 2">
            <a:extLst>
              <a:ext uri="{FF2B5EF4-FFF2-40B4-BE49-F238E27FC236}">
                <a16:creationId xmlns:a16="http://schemas.microsoft.com/office/drawing/2014/main" id="{BA6FEE47-1FFE-B1CF-90FE-5ECAA42A1CC6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8081940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0F6E70F0-C3FC-E0DC-B26D-BC52325AF3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625155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2" name="Рисунок 2">
            <a:extLst>
              <a:ext uri="{FF2B5EF4-FFF2-40B4-BE49-F238E27FC236}">
                <a16:creationId xmlns:a16="http://schemas.microsoft.com/office/drawing/2014/main" id="{4B4F19F0-3A91-EF5B-BA2C-A98350732D80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15433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43FBAB54-53A4-3C37-EEEA-D6AB89A4802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758648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4" name="Рисунок 2">
            <a:extLst>
              <a:ext uri="{FF2B5EF4-FFF2-40B4-BE49-F238E27FC236}">
                <a16:creationId xmlns:a16="http://schemas.microsoft.com/office/drawing/2014/main" id="{885BDC86-1D5B-7ABB-9A45-133906242667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4348926" y="2168525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5" name="Текст 8">
            <a:extLst>
              <a:ext uri="{FF2B5EF4-FFF2-40B4-BE49-F238E27FC236}">
                <a16:creationId xmlns:a16="http://schemas.microsoft.com/office/drawing/2014/main" id="{D3AE0F79-9DF1-FA39-52C4-6F041C8FB27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892141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6" name="Рисунок 2">
            <a:extLst>
              <a:ext uri="{FF2B5EF4-FFF2-40B4-BE49-F238E27FC236}">
                <a16:creationId xmlns:a16="http://schemas.microsoft.com/office/drawing/2014/main" id="{6424E942-31AB-494E-33E7-9DC12E6B46EA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9948448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7" name="Текст 8">
            <a:extLst>
              <a:ext uri="{FF2B5EF4-FFF2-40B4-BE49-F238E27FC236}">
                <a16:creationId xmlns:a16="http://schemas.microsoft.com/office/drawing/2014/main" id="{3B345BCD-AC04-33E4-4BCC-E7359F53237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491663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Рисунок 2">
            <a:extLst>
              <a:ext uri="{FF2B5EF4-FFF2-40B4-BE49-F238E27FC236}">
                <a16:creationId xmlns:a16="http://schemas.microsoft.com/office/drawing/2014/main" id="{2D07DD1F-D70A-6DDC-A2DB-2F8AD7240A51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8081940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9" name="Текст 8">
            <a:extLst>
              <a:ext uri="{FF2B5EF4-FFF2-40B4-BE49-F238E27FC236}">
                <a16:creationId xmlns:a16="http://schemas.microsoft.com/office/drawing/2014/main" id="{38DAD231-5AF9-E032-10BB-88D0A3AD72A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625155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0" name="Рисунок 2">
            <a:extLst>
              <a:ext uri="{FF2B5EF4-FFF2-40B4-BE49-F238E27FC236}">
                <a16:creationId xmlns:a16="http://schemas.microsoft.com/office/drawing/2014/main" id="{B8415F46-BC07-09CC-6433-49E743AA224B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6215433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id="{D9B3E19A-FB3D-BBFF-534D-E318EB1F901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758648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2" name="Рисунок 2">
            <a:extLst>
              <a:ext uri="{FF2B5EF4-FFF2-40B4-BE49-F238E27FC236}">
                <a16:creationId xmlns:a16="http://schemas.microsoft.com/office/drawing/2014/main" id="{F15F8829-5222-02D9-3839-90679009617D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348926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4" name="Текст 8">
            <a:extLst>
              <a:ext uri="{FF2B5EF4-FFF2-40B4-BE49-F238E27FC236}">
                <a16:creationId xmlns:a16="http://schemas.microsoft.com/office/drawing/2014/main" id="{1C6843E3-226E-4A68-716C-AF2142A7DD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892141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5" name="Текст 8">
            <a:extLst>
              <a:ext uri="{FF2B5EF4-FFF2-40B4-BE49-F238E27FC236}">
                <a16:creationId xmlns:a16="http://schemas.microsoft.com/office/drawing/2014/main" id="{FDBEDE7B-DA7B-26DF-F132-4AF2228CD13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87376" y="3825340"/>
            <a:ext cx="2592388" cy="101245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C338C697-5322-D445-8FB6-D51BC02289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r>
              <a:rPr lang="en-US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&amp;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F707947-CAF4-1C4C-6CB3-22DCA0346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03822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D1895F8F-06A1-451A-378B-B3B0183E9D1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9475" y="4908649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1" name="Рисунок 2">
            <a:extLst>
              <a:ext uri="{FF2B5EF4-FFF2-40B4-BE49-F238E27FC236}">
                <a16:creationId xmlns:a16="http://schemas.microsoft.com/office/drawing/2014/main" id="{7FA6A695-E824-A53F-EC2F-C5566A98B6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564042" y="41127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3D518E75-7440-AAF5-3B83-D913B038BF90}"/>
              </a:ext>
            </a:extLst>
          </p:cNvPr>
          <p:cNvSpPr/>
          <p:nvPr userDrawn="1"/>
        </p:nvSpPr>
        <p:spPr>
          <a:xfrm>
            <a:off x="5051425" y="44042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B2BE6D6-0CF4-A19A-2991-496B28CDC765}"/>
              </a:ext>
            </a:extLst>
          </p:cNvPr>
          <p:cNvSpPr/>
          <p:nvPr userDrawn="1"/>
        </p:nvSpPr>
        <p:spPr>
          <a:xfrm>
            <a:off x="7134225" y="37565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560C2B0-BE31-913F-D0BB-CDA78C559A22}"/>
              </a:ext>
            </a:extLst>
          </p:cNvPr>
          <p:cNvSpPr/>
          <p:nvPr userDrawn="1"/>
        </p:nvSpPr>
        <p:spPr>
          <a:xfrm>
            <a:off x="9227311" y="31088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CBBB9FE-B253-7921-7922-FD21BBA11EA1}"/>
              </a:ext>
            </a:extLst>
          </p:cNvPr>
          <p:cNvSpPr/>
          <p:nvPr userDrawn="1"/>
        </p:nvSpPr>
        <p:spPr>
          <a:xfrm>
            <a:off x="2968625" y="50519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CE99274B-1C54-7FF4-38AA-CE0E04DAAD5F}"/>
              </a:ext>
            </a:extLst>
          </p:cNvPr>
          <p:cNvSpPr/>
          <p:nvPr userDrawn="1"/>
        </p:nvSpPr>
        <p:spPr>
          <a:xfrm>
            <a:off x="879593" y="56996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Shape 19460">
            <a:extLst>
              <a:ext uri="{FF2B5EF4-FFF2-40B4-BE49-F238E27FC236}">
                <a16:creationId xmlns:a16="http://schemas.microsoft.com/office/drawing/2014/main" id="{9F266D32-51AF-947B-8AA3-F4E305AE6A3C}"/>
              </a:ext>
            </a:extLst>
          </p:cNvPr>
          <p:cNvSpPr/>
          <p:nvPr userDrawn="1"/>
        </p:nvSpPr>
        <p:spPr>
          <a:xfrm flipH="1" flipV="1">
            <a:off x="5054600" y="4403023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1" name="Shape 19460">
            <a:extLst>
              <a:ext uri="{FF2B5EF4-FFF2-40B4-BE49-F238E27FC236}">
                <a16:creationId xmlns:a16="http://schemas.microsoft.com/office/drawing/2014/main" id="{12C6F345-2F97-6EB2-D8AE-9D1B7744C6EE}"/>
              </a:ext>
            </a:extLst>
          </p:cNvPr>
          <p:cNvSpPr/>
          <p:nvPr userDrawn="1"/>
        </p:nvSpPr>
        <p:spPr>
          <a:xfrm flipH="1" flipV="1">
            <a:off x="7140338" y="3760676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2" name="Shape 19460">
            <a:extLst>
              <a:ext uri="{FF2B5EF4-FFF2-40B4-BE49-F238E27FC236}">
                <a16:creationId xmlns:a16="http://schemas.microsoft.com/office/drawing/2014/main" id="{82382BFD-4D06-8CA7-70EF-52FB6682B0F1}"/>
              </a:ext>
            </a:extLst>
          </p:cNvPr>
          <p:cNvSpPr/>
          <p:nvPr userDrawn="1"/>
        </p:nvSpPr>
        <p:spPr>
          <a:xfrm flipH="1" flipV="1">
            <a:off x="9226077" y="3110772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3" name="Shape 19460">
            <a:extLst>
              <a:ext uri="{FF2B5EF4-FFF2-40B4-BE49-F238E27FC236}">
                <a16:creationId xmlns:a16="http://schemas.microsoft.com/office/drawing/2014/main" id="{96398B55-1B8B-1CF9-01F7-8BC306E3AF6B}"/>
              </a:ext>
            </a:extLst>
          </p:cNvPr>
          <p:cNvSpPr/>
          <p:nvPr userDrawn="1"/>
        </p:nvSpPr>
        <p:spPr>
          <a:xfrm flipH="1" flipV="1">
            <a:off x="2968861" y="5045370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FE9C3323-EAF6-FD08-FB77-62ABBB2A27E5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2970329" y="4261878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5" name="Рисунок 2">
            <a:extLst>
              <a:ext uri="{FF2B5EF4-FFF2-40B4-BE49-F238E27FC236}">
                <a16:creationId xmlns:a16="http://schemas.microsoft.com/office/drawing/2014/main" id="{5B1E1A80-3462-9691-BA5A-80FF30FBE79C}"/>
              </a:ext>
            </a:extLst>
          </p:cNvPr>
          <p:cNvSpPr>
            <a:spLocks noGrp="1" noChangeAspect="1"/>
          </p:cNvSpPr>
          <p:nvPr>
            <p:ph type="pic" sz="quarter" idx="88"/>
          </p:nvPr>
        </p:nvSpPr>
        <p:spPr>
          <a:xfrm>
            <a:off x="3654896" y="3465992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38F8BFCB-7163-5771-FA9F-1203BCE9DAB9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055607" y="3609532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7" name="Рисунок 2">
            <a:extLst>
              <a:ext uri="{FF2B5EF4-FFF2-40B4-BE49-F238E27FC236}">
                <a16:creationId xmlns:a16="http://schemas.microsoft.com/office/drawing/2014/main" id="{88957857-4546-3CC7-4B81-1F01A076DB45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5740174" y="281364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B5B7014A-D020-D910-C9E7-A8AB7C846CA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7140885" y="2962762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Рисунок 2">
            <a:extLst>
              <a:ext uri="{FF2B5EF4-FFF2-40B4-BE49-F238E27FC236}">
                <a16:creationId xmlns:a16="http://schemas.microsoft.com/office/drawing/2014/main" id="{07D775AF-15FF-8BB2-BF00-07EDBBEA25DE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7825452" y="216687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F74924C-F222-14EA-2ADA-B59CAC1122E4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215011" y="2310416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E66C2DFB-FB14-22C6-1560-8EF27EE62287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9899578" y="151453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70A6267A-AA4D-B4D6-BB65-9F6D592C8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r>
              <a:rPr lang="en-US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&amp;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A4946B4-CC2E-B392-2A22-D5D8C9499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15468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E564D1-60CE-6D76-D022-138ED4467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id="{73E6FC17-7411-D66C-6E0D-63249F49CF63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3536950"/>
            <a:ext cx="110172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3BD675F-C162-9AB1-0C0C-C9E47401CB3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958560" y="1420021"/>
            <a:ext cx="1636288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5DC36D1-3B14-7995-AB00-017A6A0D6DF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958560" y="3941689"/>
            <a:ext cx="1636288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F4C6CC51-44B6-13F1-3782-2DF1A313ED2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77200" y="4871426"/>
            <a:ext cx="1655763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BA91F65-893D-B84E-29A5-36EBB8079B2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77200" y="2851939"/>
            <a:ext cx="1655764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8A8BCC32-62D2-95FC-A1EA-BD8C505A5B4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199361" y="1420021"/>
            <a:ext cx="1663381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95BA8748-5FFE-54F4-0B56-FA726253FBAF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203950" y="3941689"/>
            <a:ext cx="1658792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US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0AD18D75-9805-7CAC-0957-8D3F71DE2B8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345094" y="4871426"/>
            <a:ext cx="1642956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8D1D7DC7-A688-2499-97DB-40FBBAD9E074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345094" y="2851939"/>
            <a:ext cx="1642956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US" dirty="0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A761127C-351E-8FD8-1C4F-DACC1585DE4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467254" y="1420021"/>
            <a:ext cx="1663381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75243B99-7563-6B32-8047-1004203733F7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460481" y="3941689"/>
            <a:ext cx="1670153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58D185D5-7240-4194-15E3-3B2DCA2C746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585895" y="4871426"/>
            <a:ext cx="1655763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656BC3D5-18CD-FF52-C452-11CFD072C142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85895" y="2851939"/>
            <a:ext cx="1655764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2017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12CF7DE-E0FF-CE1C-C782-2E30D7CFA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68090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075AC54-A106-A5E0-B4D6-B91D22F5F2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cxnSp>
        <p:nvCxnSpPr>
          <p:cNvPr id="29" name="Straight Connector 19">
            <a:extLst>
              <a:ext uri="{FF2B5EF4-FFF2-40B4-BE49-F238E27FC236}">
                <a16:creationId xmlns:a16="http://schemas.microsoft.com/office/drawing/2014/main" id="{0CF6C201-F286-862A-BEB9-A021A43B1D32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3536950"/>
            <a:ext cx="110172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6D4ABBB3-67D7-3BBD-6B59-73C9A89E6294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947276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DC2A6B7A-B651-FEA1-101D-54884FEAB30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47276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F6E53EC-8BAC-EBCC-4C62-AC03FFCB7FC1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75613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63BEBB17-EAB7-7E45-35FB-F6A270F7622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075613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US" dirty="0"/>
          </a:p>
        </p:txBody>
      </p:sp>
      <p:sp>
        <p:nvSpPr>
          <p:cNvPr id="58" name="Рисунок 2">
            <a:extLst>
              <a:ext uri="{FF2B5EF4-FFF2-40B4-BE49-F238E27FC236}">
                <a16:creationId xmlns:a16="http://schemas.microsoft.com/office/drawing/2014/main" id="{43135DF2-10A7-CA1F-9A44-95C5567355B8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10412761" y="317813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9" name="Рисунок 2">
            <a:extLst>
              <a:ext uri="{FF2B5EF4-FFF2-40B4-BE49-F238E27FC236}">
                <a16:creationId xmlns:a16="http://schemas.microsoft.com/office/drawing/2014/main" id="{D7300E5F-771F-4666-F133-3F64D84D52F3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8542759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F1311EDC-C7DF-8FA6-BF91-AF835DAC685D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6207789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F9E69DEE-B98E-6395-ACAC-5944E4B24BB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6207789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US" dirty="0"/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5DE3A50F-A923-C4D5-3984-80BB9D187BFD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336126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70831185-D838-9A7E-B33C-8E00A2594CA9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336126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C802BA59-BF38-A5CB-0E24-579025E02839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2461479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1B4540DE-59B3-5873-020F-FB7137E86063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2461479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2017</a:t>
            </a:r>
            <a:endParaRPr lang="en-US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57638ED-0652-AA66-9101-A82DA6B8906D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589816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B60520A2-B84E-925E-2C4B-6780C6DF9DB5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589816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2016</a:t>
            </a:r>
            <a:endParaRPr lang="en-US" dirty="0"/>
          </a:p>
        </p:txBody>
      </p:sp>
      <p:sp>
        <p:nvSpPr>
          <p:cNvPr id="82" name="Рисунок 2">
            <a:extLst>
              <a:ext uri="{FF2B5EF4-FFF2-40B4-BE49-F238E27FC236}">
                <a16:creationId xmlns:a16="http://schemas.microsoft.com/office/drawing/2014/main" id="{40E82657-4136-C5A8-B078-3581FC7E367A}"/>
              </a:ext>
            </a:extLst>
          </p:cNvPr>
          <p:cNvSpPr>
            <a:spLocks noGrp="1"/>
          </p:cNvSpPr>
          <p:nvPr>
            <p:ph type="pic" sz="quarter" idx="105"/>
          </p:nvPr>
        </p:nvSpPr>
        <p:spPr>
          <a:xfrm>
            <a:off x="6673016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3" name="Рисунок 2">
            <a:extLst>
              <a:ext uri="{FF2B5EF4-FFF2-40B4-BE49-F238E27FC236}">
                <a16:creationId xmlns:a16="http://schemas.microsoft.com/office/drawing/2014/main" id="{ADAD0F5C-9B14-7C7E-2951-FEB4CBB073D4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4803273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4" name="Рисунок 2">
            <a:extLst>
              <a:ext uri="{FF2B5EF4-FFF2-40B4-BE49-F238E27FC236}">
                <a16:creationId xmlns:a16="http://schemas.microsoft.com/office/drawing/2014/main" id="{A1DAB7CC-65E4-EB98-2B14-0A62C8AD6F10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2926706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5" name="Рисунок 2">
            <a:extLst>
              <a:ext uri="{FF2B5EF4-FFF2-40B4-BE49-F238E27FC236}">
                <a16:creationId xmlns:a16="http://schemas.microsoft.com/office/drawing/2014/main" id="{AED75EBB-9C1F-4F19-0600-4D6F9FF0B243}"/>
              </a:ext>
            </a:extLst>
          </p:cNvPr>
          <p:cNvSpPr>
            <a:spLocks noGrp="1" noChangeAspect="1"/>
          </p:cNvSpPr>
          <p:nvPr>
            <p:ph type="pic" sz="quarter" idx="108"/>
          </p:nvPr>
        </p:nvSpPr>
        <p:spPr>
          <a:xfrm>
            <a:off x="1050138" y="317658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2717927-0F31-28B4-46A1-13D698477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01947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5C5BE68A-FA25-94AC-5080-98D456A98A60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800000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cxnSp>
        <p:nvCxnSpPr>
          <p:cNvPr id="42" name="Straight Connector 19">
            <a:extLst>
              <a:ext uri="{FF2B5EF4-FFF2-40B4-BE49-F238E27FC236}">
                <a16:creationId xmlns:a16="http://schemas.microsoft.com/office/drawing/2014/main" id="{91334481-BDE3-ABF9-8AAC-C49D43657CC4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1815861"/>
            <a:ext cx="1101725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6323C00-81D4-D3D2-AA10-A1D2862CC1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6" name="Рисунок 3">
            <a:extLst>
              <a:ext uri="{FF2B5EF4-FFF2-40B4-BE49-F238E27FC236}">
                <a16:creationId xmlns:a16="http://schemas.microsoft.com/office/drawing/2014/main" id="{8184989B-B374-11F9-C153-91ABA57307E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639080" y="162202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60DDE04D-6D00-C5C2-07CB-5AE0676D0FBE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5916940" y="1632694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Рисунок 3">
            <a:extLst>
              <a:ext uri="{FF2B5EF4-FFF2-40B4-BE49-F238E27FC236}">
                <a16:creationId xmlns:a16="http://schemas.microsoft.com/office/drawing/2014/main" id="{83E23BFC-CA7E-6582-CC46-C486143997FD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194800" y="162798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C88495F-9B19-7E44-1068-F3CCE331C179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800000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E5DD188E-2BE1-F943-4338-0266B1A67FF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800000" y="2672444"/>
            <a:ext cx="2592000" cy="4337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96A22247-7056-2C7A-5F4B-81726E586DE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074142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7AD1C0B4-B863-51CD-4E56-2A20A0C754E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074142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AB6FD43A-A6D1-1D64-A6E8-EE342E8520C6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074142" y="2672444"/>
            <a:ext cx="2592000" cy="43376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702E2BBD-8A9C-3A55-7089-A03C2488870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525794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CD81A16C-032B-D943-4F8E-022C5F52BB5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525794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283DF138-3854-0EEC-A52E-648E836C60F6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525794" y="2672444"/>
            <a:ext cx="2592000" cy="43376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60BDE59-543B-2853-9A90-F6435935CB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502206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990D6C-9311-DD88-18CD-2D8B05A985C5}"/>
              </a:ext>
            </a:extLst>
          </p:cNvPr>
          <p:cNvGrpSpPr/>
          <p:nvPr userDrawn="1"/>
        </p:nvGrpSpPr>
        <p:grpSpPr>
          <a:xfrm>
            <a:off x="9970111" y="2521331"/>
            <a:ext cx="1620000" cy="1620000"/>
            <a:chOff x="8718966" y="2964494"/>
            <a:chExt cx="1620000" cy="1620000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95C58FE-3A05-D3A4-17A5-2D9D0471E1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58730" y="3504494"/>
              <a:ext cx="540472" cy="54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B807F485-E20A-31D2-1B80-C567352855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9551" y="3234494"/>
              <a:ext cx="1078831" cy="108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3CC6D533-3A55-6142-BD04-DFC1937CE4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8966" y="2964494"/>
              <a:ext cx="1620000" cy="162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B60DD052-400A-2279-0C1E-8EDA56E45C30}"/>
              </a:ext>
            </a:extLst>
          </p:cNvPr>
          <p:cNvCxnSpPr>
            <a:cxnSpLocks/>
          </p:cNvCxnSpPr>
          <p:nvPr userDrawn="1"/>
        </p:nvCxnSpPr>
        <p:spPr>
          <a:xfrm>
            <a:off x="587375" y="3309954"/>
            <a:ext cx="10192736" cy="24316"/>
          </a:xfrm>
          <a:prstGeom prst="straightConnector1">
            <a:avLst/>
          </a:prstGeom>
          <a:ln w="19050">
            <a:solidFill>
              <a:schemeClr val="accent2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CDE0BEA-D434-F863-B900-FC8E2E5C40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5AFFEF9-433C-32F2-CF43-555D83A9CD5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524000" y="4406908"/>
            <a:ext cx="1655763" cy="10704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5E662767-AEEC-D2FF-32E9-27B46C5D43E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868532" y="29587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51E5C934-AFF7-50E2-B2FA-0AD1D1ECFA49}"/>
              </a:ext>
            </a:extLst>
          </p:cNvPr>
          <p:cNvSpPr>
            <a:spLocks noGrp="1" noChangeAspect="1"/>
          </p:cNvSpPr>
          <p:nvPr>
            <p:ph type="pic" sz="quarter" idx="92"/>
          </p:nvPr>
        </p:nvSpPr>
        <p:spPr>
          <a:xfrm>
            <a:off x="1979338" y="295645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9F97F07C-CE94-438E-5BB3-8FFE6932B2B8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7608153" y="295919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8" name="Рисунок 2">
            <a:extLst>
              <a:ext uri="{FF2B5EF4-FFF2-40B4-BE49-F238E27FC236}">
                <a16:creationId xmlns:a16="http://schemas.microsoft.com/office/drawing/2014/main" id="{EAF8D7D8-9D7F-7977-9262-FC4750F1FB84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5735637" y="29587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EC37AD24-8260-657A-83BF-A46456205B28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7140575" y="1151467"/>
            <a:ext cx="1655763" cy="10858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E071E89-F3C6-95EE-6078-FD8A40E2373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3402110" y="1151467"/>
            <a:ext cx="1655763" cy="10858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29410E7C-CB07-8AB6-F0CD-84A08590A767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268686" y="4406908"/>
            <a:ext cx="1655763" cy="10704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DFA0D66-5D1B-FA79-43D4-0787168A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53810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акцентными циф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4A08BB5-7F71-F748-9838-F96610679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A9E22FB7-DFAC-CB69-DAE4-30733324919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1030" y="1422146"/>
            <a:ext cx="2595357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26C0AF6-55CB-C3E4-6DCC-3754B9B9B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188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4F32A9E4-17A1-4139-2326-7E03A0AD493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276308" y="1422146"/>
            <a:ext cx="2584992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297AAE43-5592-3BEB-6EB4-273B41955BC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309513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CCA4A078-D74E-FF15-7BA9-58FEA88D84F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017578" y="1422146"/>
            <a:ext cx="2608233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0B47BC70-19D7-98B3-A5F0-7A32813533F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50784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42CD71CD-5F8C-DBB5-FF98-800078E5B13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9160" y="2522358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97DD3B0F-01AD-8211-0657-598D2F8584D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9160" y="3390996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0FCC5F91-EFDC-260E-8C43-6CCF0D7C533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69160" y="4255638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967C2DBB-9BC1-6211-89CF-ECF3DE32283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69160" y="5124031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CB7F40A-A31D-B8CC-2842-E5442030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7385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обознач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4A08BB5-7F71-F748-9838-F96610679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39ED8448-0DEE-3A00-B0BB-A5875C8DF9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4758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4ED15647-14A7-D3C7-CBEA-6A9F8A9D3D2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2210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1200CD3B-9CD8-72EA-6813-01D29128AD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9662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7E338DDE-3958-B2D8-EA26-5C008CB75E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6352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399084C8-D153-DC09-874A-13C00A7F00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53804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28C3BAB9-0EB1-F6FB-14EE-F52A39E031F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41256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45ADA9-B34B-4960-4B15-6BA348873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194347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BB9D711-F588-58FA-3338-78BE22D8C3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260000"/>
            <a:ext cx="3537722" cy="42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3" name="Текст 13">
            <a:extLst>
              <a:ext uri="{FF2B5EF4-FFF2-40B4-BE49-F238E27FC236}">
                <a16:creationId xmlns:a16="http://schemas.microsoft.com/office/drawing/2014/main" id="{87DB9A1F-32F6-5942-136B-999E9FB96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1616991"/>
            <a:ext cx="3537723" cy="4032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44" name="Текст 13">
            <a:extLst>
              <a:ext uri="{FF2B5EF4-FFF2-40B4-BE49-F238E27FC236}">
                <a16:creationId xmlns:a16="http://schemas.microsoft.com/office/drawing/2014/main" id="{027F65FD-C97D-90C5-7F1D-FF7B52A83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2287" y="1615620"/>
            <a:ext cx="719137" cy="40844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9DEE83A-6AB5-1C91-2C31-932DEA0503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2288" y="2259999"/>
            <a:ext cx="719138" cy="41652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9DA6498F-40D9-AF14-DEF4-0D0E5498E4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2659" y="3776695"/>
            <a:ext cx="3523729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67" name="Текст 13">
            <a:extLst>
              <a:ext uri="{FF2B5EF4-FFF2-40B4-BE49-F238E27FC236}">
                <a16:creationId xmlns:a16="http://schemas.microsoft.com/office/drawing/2014/main" id="{42E60FEC-1E8A-3410-5D7A-684DC3A759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3126131"/>
            <a:ext cx="3537723" cy="4108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68" name="Текст 13">
            <a:extLst>
              <a:ext uri="{FF2B5EF4-FFF2-40B4-BE49-F238E27FC236}">
                <a16:creationId xmlns:a16="http://schemas.microsoft.com/office/drawing/2014/main" id="{394A0C9A-E982-3AE4-F727-523F24D92F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2287" y="3125978"/>
            <a:ext cx="721004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E94569B4-E751-2546-57E9-17FAF8ED7D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32288" y="3771923"/>
            <a:ext cx="722098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5413D839-27CC-77C9-DDB9-12FE47FEDB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825" y="5288349"/>
            <a:ext cx="3531564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71" name="Текст 13">
            <a:extLst>
              <a:ext uri="{FF2B5EF4-FFF2-40B4-BE49-F238E27FC236}">
                <a16:creationId xmlns:a16="http://schemas.microsoft.com/office/drawing/2014/main" id="{4A0497FB-AD0A-85F2-6CA7-A8F3359419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5" y="4639003"/>
            <a:ext cx="3526135" cy="410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72" name="Текст 13">
            <a:extLst>
              <a:ext uri="{FF2B5EF4-FFF2-40B4-BE49-F238E27FC236}">
                <a16:creationId xmlns:a16="http://schemas.microsoft.com/office/drawing/2014/main" id="{1F9F461D-902D-A004-E6D4-CF8AB5A95D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2288" y="4634497"/>
            <a:ext cx="720090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DD4418CF-D9FE-DEA8-4B09-3300528CED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32288" y="5290037"/>
            <a:ext cx="719136" cy="4075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3A02201-29DE-E3F4-B357-ABAC7BBF08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13475" y="2260000"/>
            <a:ext cx="3537722" cy="42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" name="Текст 13">
            <a:extLst>
              <a:ext uri="{FF2B5EF4-FFF2-40B4-BE49-F238E27FC236}">
                <a16:creationId xmlns:a16="http://schemas.microsoft.com/office/drawing/2014/main" id="{05F813D8-3940-4F5E-E17F-372FEE5693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13475" y="1616991"/>
            <a:ext cx="3537723" cy="4032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5" name="Текст 13">
            <a:extLst>
              <a:ext uri="{FF2B5EF4-FFF2-40B4-BE49-F238E27FC236}">
                <a16:creationId xmlns:a16="http://schemas.microsoft.com/office/drawing/2014/main" id="{728E5462-1012-E1A7-6927-C8F0D732AD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58387" y="1615620"/>
            <a:ext cx="719137" cy="40844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F4A71EF-7014-074E-3C8C-23AA818C6C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58388" y="2259999"/>
            <a:ext cx="719138" cy="41652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8FACC30-4B4C-A57D-30FD-BA7534DDF2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8759" y="3776695"/>
            <a:ext cx="3523729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5D673D69-3A6C-C8CF-0EC5-A06A5A1407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3475" y="3126131"/>
            <a:ext cx="3537723" cy="4108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40ADA1B7-220B-E1B2-0ADB-FD45287F78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8387" y="3125978"/>
            <a:ext cx="721004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09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A880BB2-C7C7-2FD0-3F13-7EDBA35135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58388" y="3771923"/>
            <a:ext cx="722098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26F7835-EA61-5D79-3805-5583CE14D7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0925" y="5288349"/>
            <a:ext cx="3531564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12" name="Текст 13">
            <a:extLst>
              <a:ext uri="{FF2B5EF4-FFF2-40B4-BE49-F238E27FC236}">
                <a16:creationId xmlns:a16="http://schemas.microsoft.com/office/drawing/2014/main" id="{F6A7E967-BDC6-973F-C78C-B7FA0A3AE9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13475" y="4639003"/>
            <a:ext cx="3526135" cy="410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id="{CF32651E-92C8-A3D6-D509-561C1BC3411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8388" y="4634497"/>
            <a:ext cx="720090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11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8FE08D7-314E-DD88-386F-48A39C2EFD1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58388" y="5290037"/>
            <a:ext cx="719136" cy="4075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12</a:t>
            </a:r>
            <a:endParaRPr lang="en-US" dirty="0"/>
          </a:p>
        </p:txBody>
      </p:sp>
      <p:sp>
        <p:nvSpPr>
          <p:cNvPr id="17" name="Текст 1">
            <a:extLst>
              <a:ext uri="{FF2B5EF4-FFF2-40B4-BE49-F238E27FC236}">
                <a16:creationId xmlns:a16="http://schemas.microsoft.com/office/drawing/2014/main" id="{17F75990-D3D0-8029-613D-CA295218A3B1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6EA602B-814E-4CB0-DB7D-D78B35943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94417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екстовыми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428A25B-F77E-904A-9788-AAD987866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C2392820-FBA5-6B1A-6EBE-6C6E0F70B0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175" y="1154821"/>
            <a:ext cx="2584508" cy="4374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F4D81443-31E5-C019-5895-FCB3F9BA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17563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4CE43293-E331-46AF-745A-540484208AD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25367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5BBD7C0C-453F-DBC8-EE2B-F0B12FAA744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38140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2072BC85-E195-65D4-601F-5B940F83B6F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38140" y="2524391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D8AD0B68-5844-9965-9918-82A992ABEF9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338140" y="3817164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CFD6D04E-DC48-528E-FF05-12E2B401079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338140" y="5117819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3D53450-9E53-55C2-902F-E0DD6436D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64397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>
            <a:extLst>
              <a:ext uri="{FF2B5EF4-FFF2-40B4-BE49-F238E27FC236}">
                <a16:creationId xmlns:a16="http://schemas.microsoft.com/office/drawing/2014/main" id="{CDCB8405-76D7-D04F-8D69-A5DF67151015}"/>
              </a:ext>
            </a:extLst>
          </p:cNvPr>
          <p:cNvSpPr>
            <a:spLocks noGrp="1"/>
          </p:cNvSpPr>
          <p:nvPr>
            <p:ph type="tbl" sz="quarter" idx="52" hasCustomPrompt="1"/>
          </p:nvPr>
        </p:nvSpPr>
        <p:spPr>
          <a:xfrm>
            <a:off x="587375" y="5049838"/>
            <a:ext cx="7273925" cy="1084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BBAFA3D-EDE7-B34D-8CE1-0E55F5E9B2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9991EA84-528B-841D-AB53-51B7274342C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401185" y="1222696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BFE5FC3-1EFD-DABC-2385-0D7363FB2B2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401185" y="2523351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39A64651-5F05-7039-9EDF-AF9538440CE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401185" y="3816124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95CDF128-6554-90EF-23C8-8D173720437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401185" y="5116779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7CB80E-0CCF-2574-960E-B227B8BD2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61755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8">
            <a:extLst>
              <a:ext uri="{FF2B5EF4-FFF2-40B4-BE49-F238E27FC236}">
                <a16:creationId xmlns:a16="http://schemas.microsoft.com/office/drawing/2014/main" id="{1E974796-7AE0-EF46-B1A0-E207CA97A9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7375" y="1393108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E26C0338-9526-6645-AA6F-0613F77B53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7375" y="2098037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Рисунок SmartArt 2">
            <a:extLst>
              <a:ext uri="{FF2B5EF4-FFF2-40B4-BE49-F238E27FC236}">
                <a16:creationId xmlns:a16="http://schemas.microsoft.com/office/drawing/2014/main" id="{225A6F7B-91D9-5940-BE3F-1B3D58B6262A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3395663" y="1371600"/>
            <a:ext cx="5409368" cy="4541838"/>
          </a:xfrm>
          <a:prstGeom prst="rect">
            <a:avLst/>
          </a:prstGeom>
        </p:spPr>
        <p:txBody>
          <a:bodyPr/>
          <a:lstStyle>
            <a:lvl1pPr marL="0" marR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148A6A7-3249-4948-A8C0-FBF4414D8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EAAAAF2A-C76A-21E6-F4F8-DEAE5D3559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4202223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9706AB34-6908-732D-446B-30330D83BC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7375" y="4901375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01D4338F-D347-B3BC-7948-9BE2428938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12787" y="1393108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23B21BEC-B2C6-F370-603A-64F8ECF39D0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12787" y="2094454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1D48842D-9F7E-3985-58B8-620BECC6D74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12787" y="4202223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DED1CD50-283A-A078-D8C8-2506EA6424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12787" y="4901375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5B283FC-4AD9-6B3D-C76A-76B147550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5757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F00BDD2-13E8-8C42-85F3-30750BE33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9" name="Рисунок SmartArt 2">
            <a:extLst>
              <a:ext uri="{FF2B5EF4-FFF2-40B4-BE49-F238E27FC236}">
                <a16:creationId xmlns:a16="http://schemas.microsoft.com/office/drawing/2014/main" id="{B322744A-E826-CE60-5EFE-E45D51807D5A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3395663" y="1371600"/>
            <a:ext cx="5409368" cy="4757738"/>
          </a:xfrm>
          <a:prstGeom prst="rect">
            <a:avLst/>
          </a:prstGeom>
        </p:spPr>
        <p:txBody>
          <a:bodyPr/>
          <a:lstStyle>
            <a:lvl1pPr marL="0" marR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72C98E2C-76F1-1274-EA2B-12A5413F1E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7655" y="1441923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E9B8CF1F-FC6D-E148-F54E-4C9FD0835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7656" y="1877803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729FA38B-C647-5A41-506F-F98EEAB9F72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7655" y="4897910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7437F790-2D3E-02A9-8F7E-5CA434E656F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7656" y="5333790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E6065243-12B6-8947-EBB2-83EAE7DFC8D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7655" y="3168351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6E345ABB-4103-F5C6-4035-C328E11BE0E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7656" y="3604231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EE193FD2-BA4C-F3A2-1B59-C295AC6AD2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31374" y="1441923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C7535AF5-03EE-A45F-2145-393F7FA8CE0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31375" y="1877803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0EE1B4FC-2264-3C56-4449-4FAC5A3F802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731374" y="4897910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8AC4C972-2EE9-AF5A-9A51-A9FAEE882A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31375" y="5333790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A65E9A29-34AE-8EFC-3757-5C6F359B81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731374" y="3168351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2C286D4A-2DC9-2E0C-FAC0-DFEAC7B2A73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731375" y="3604231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BC9FC95-10D6-1ABA-B677-E206ED2A4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19154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SmartArt 2">
            <a:extLst>
              <a:ext uri="{FF2B5EF4-FFF2-40B4-BE49-F238E27FC236}">
                <a16:creationId xmlns:a16="http://schemas.microsoft.com/office/drawing/2014/main" id="{3A2F8166-FB68-6C42-B7EA-A15FBFCD021F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587374" y="1371600"/>
            <a:ext cx="6337301" cy="4752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24"/>
            </a:lvl1pPr>
          </a:lstStyle>
          <a:p>
            <a:r>
              <a:rPr lang="en-US" dirty="0"/>
              <a:t>SmartArt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7178134-A8AC-B34C-A564-F8F070C18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345238"/>
            <a:ext cx="10296525" cy="25641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69A4181B-E480-0762-AF55-6A59129E5C0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78189" y="1664520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9264973F-DC70-7609-AD64-D672A9C2CB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78190" y="1447037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450DC13B-9967-77E1-E1D7-B092EA3131C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078189" y="2954629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E676DFA1-FE77-56F5-8AD3-D810B4CF127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78190" y="2737146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5676C09D-EA21-FA68-E51F-335B9461839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078189" y="4253746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0D2A2B71-727F-FA4A-8169-B5BF85B679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78190" y="4036263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D667EDFF-7EA3-C3C1-F47D-040A6AAAA90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078189" y="5547288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B438EBEB-A0CE-661E-D604-2198EF577C9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078190" y="5329805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1A24A2-D585-2226-65A6-C3EFC1D07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78861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D7082DC7-4E8A-E7F9-1496-13F239DDA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1E484D0-D81B-D22D-780D-CDA8E2201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125" y="2356225"/>
            <a:ext cx="5401802" cy="18139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817115-CC11-4117-5783-D086C7107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580" y="6174183"/>
            <a:ext cx="5402347" cy="2885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28DAFDBF-B8C9-0E04-5780-83D3D7638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208" y="5704782"/>
            <a:ext cx="5402719" cy="2885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43339245-63F7-710B-3C32-FF1B80B5EE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208" y="5256966"/>
            <a:ext cx="5402719" cy="247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1608383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FC6C19-753C-C62C-9B9A-866454585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43DE59E-FD33-6A4B-9A75-608A77E0A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125" y="2356225"/>
            <a:ext cx="5402719" cy="18139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18A9AAE9-5386-304D-95C8-EB339A387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580" y="6174183"/>
            <a:ext cx="5402347" cy="2885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406105-BD05-3646-87CE-583928B214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208" y="5704782"/>
            <a:ext cx="5402719" cy="2885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FD927E3B-B22D-8240-914A-53B44FDA64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208" y="5256966"/>
            <a:ext cx="5402719" cy="247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3783506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6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2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19667" y="1966679"/>
            <a:ext cx="5353051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32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411386" y="1966679"/>
            <a:ext cx="5253565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32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915650" y="631740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052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700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3699" rtl="0" eaLnBrk="1" fontAlgn="auto" latinLnBrk="0" hangingPunct="1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3699" rtl="0" eaLnBrk="1" fontAlgn="auto" latinLnBrk="0" hangingPunct="1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83" y="6336370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3554">
              <a:defRPr/>
            </a:pPr>
            <a:fld id="{6DF24603-9A1B-F342-92E0-89DE32840F75}" type="slidenum">
              <a:rPr lang="en-US" sz="93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 defTabSz="913554">
                <a:defRPr/>
              </a:pPr>
              <a:t>‹#›</a:t>
            </a:fld>
            <a:endParaRPr lang="en-US" sz="93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1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700" y="1966745"/>
            <a:ext cx="5353051" cy="1639201"/>
          </a:xfrm>
          <a:prstGeom prst="rect">
            <a:avLst/>
          </a:prstGeom>
        </p:spPr>
        <p:txBody>
          <a:bodyPr lIns="0" tIns="0" rIns="0" bIns="0"/>
          <a:lstStyle>
            <a:lvl1pPr marL="227565" indent="-227565">
              <a:buFont typeface="Arial" pitchFamily="34" charset="0"/>
              <a:buChar char="•"/>
              <a:defRPr lang="en-US" sz="1597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411437" y="1966745"/>
            <a:ext cx="5253567" cy="1639201"/>
          </a:xfrm>
          <a:prstGeom prst="rect">
            <a:avLst/>
          </a:prstGeom>
        </p:spPr>
        <p:txBody>
          <a:bodyPr lIns="0" tIns="0" rIns="0" bIns="0"/>
          <a:lstStyle>
            <a:lvl1pPr marL="227565" indent="-227565">
              <a:buFont typeface="Arial" pitchFamily="34" charset="0"/>
              <a:buChar char="•"/>
              <a:defRPr lang="en-US" sz="1597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19700" y="3750361"/>
            <a:ext cx="5353051" cy="1639201"/>
          </a:xfrm>
          <a:prstGeom prst="rect">
            <a:avLst/>
          </a:prstGeom>
        </p:spPr>
        <p:txBody>
          <a:bodyPr lIns="0" tIns="0" rIns="0" bIns="0"/>
          <a:lstStyle>
            <a:lvl1pPr marL="227565" indent="-227565">
              <a:buFont typeface="Arial" pitchFamily="34" charset="0"/>
              <a:buChar char="•"/>
              <a:defRPr lang="en-US" sz="1597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411437" y="3750361"/>
            <a:ext cx="5253567" cy="1639201"/>
          </a:xfrm>
          <a:prstGeom prst="rect">
            <a:avLst/>
          </a:prstGeom>
        </p:spPr>
        <p:txBody>
          <a:bodyPr lIns="0" tIns="0" rIns="0" bIns="0"/>
          <a:lstStyle>
            <a:lvl1pPr marL="227565" indent="-227565">
              <a:buFont typeface="Arial" pitchFamily="34" charset="0"/>
              <a:buChar char="•"/>
              <a:defRPr lang="en-US" sz="1597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7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E5860A3-DB6A-AAFA-0AD6-F2AF4C2A8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3"/>
            <a:ext cx="8208964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27206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картинка" userDrawn="1">
  <p:cSld name="1_Текст картинка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6"/>
          <p:cNvSpPr txBox="1"/>
          <p:nvPr/>
        </p:nvSpPr>
        <p:spPr>
          <a:xfrm>
            <a:off x="10915650" y="6392947"/>
            <a:ext cx="7493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 defTabSz="1218072"/>
            <a:fld id="{00000000-1234-1234-1234-123412341234}" type="slidenum">
              <a:rPr lang="ru-RU" sz="932">
                <a:solidFill>
                  <a:prstClr val="black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/>
                <a:sym typeface="Arial"/>
              </a:rPr>
              <a:pPr algn="r" defTabSz="1218072"/>
              <a:t>‹#›</a:t>
            </a:fld>
            <a:endParaRPr sz="932">
              <a:solidFill>
                <a:prstClr val="black"/>
              </a:solidFill>
              <a:latin typeface="Rosatom" panose="020B0503040504020204" pitchFamily="34" charset="-52"/>
              <a:ea typeface="Rosatom" panose="020B0503040504020204" pitchFamily="34" charset="-52"/>
              <a:cs typeface="Arial"/>
              <a:sym typeface="Arial"/>
            </a:endParaRPr>
          </a:p>
        </p:txBody>
      </p:sp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719667" y="575201"/>
            <a:ext cx="8748184" cy="43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664" b="1" i="0" u="none" strike="noStrike" cap="none">
                <a:solidFill>
                  <a:srgbClr val="333333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398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398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398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398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398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398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398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39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0745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922F8A83-E842-0475-E790-8B032B48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FAD7B56-1E8C-2F4A-AC24-2312CDD0CE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0344EA-ACBC-124C-B7D8-043D41CC0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108935E-A05C-3046-BAAC-1964DF45B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E7B18D4-10AD-F940-8700-BB4E6513FE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57290F6-68D5-894F-B7B1-FBD98FC63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270321-C8BC-EF7D-BE04-45A3826675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166" y="513483"/>
            <a:ext cx="2198351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780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01B5B7FA-12C3-5D08-D3B6-CC20368AB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206B78-4806-1605-95F4-4B92EF638B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3" y="514762"/>
            <a:ext cx="2192454" cy="864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1895F75-3B6A-7994-0D20-2BA2EA7D5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82E2C2-4D0B-30D4-9FDA-83E3FDA89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D6F736F-7A49-076B-2211-2D5C562A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A43B11A-F1D0-5552-3200-191C982CD3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27BE751-C500-D2E3-AC58-A7A45598B8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457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8C3D1-5C4F-E6CC-F384-98F621E3D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178389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D7082DC7-4E8A-E7F9-1496-13F239DDA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1E484D0-D81B-D22D-780D-CDA8E2201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125" y="2356225"/>
            <a:ext cx="5401802" cy="18139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817115-CC11-4117-5783-D086C7107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580" y="6174183"/>
            <a:ext cx="5402347" cy="2885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28DAFDBF-B8C9-0E04-5780-83D3D7638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208" y="5704782"/>
            <a:ext cx="5402719" cy="2885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43339245-63F7-710B-3C32-FF1B80B5EE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208" y="5256966"/>
            <a:ext cx="5402719" cy="247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3563131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719667" y="1966679"/>
            <a:ext cx="5353051" cy="24446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32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6411385" y="1966679"/>
            <a:ext cx="5253567" cy="24446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32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0915650" y="6326852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932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1218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2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719667" y="4639670"/>
            <a:ext cx="5353051" cy="1015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6411384" y="4634836"/>
            <a:ext cx="5253565" cy="1015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0894718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19667" y="1966679"/>
            <a:ext cx="5353051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32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411386" y="1966679"/>
            <a:ext cx="5253565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32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915650" y="631740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932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1218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2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382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72"/>
            <a:fld id="{F2FFB779-270B-4192-84BA-A697F48306DC}" type="datetimeFigureOut">
              <a:rPr lang="ru-RU" sz="2398" smtClean="0">
                <a:solidFill>
                  <a:srgbClr val="414042"/>
                </a:solidFill>
              </a:rPr>
              <a:pPr defTabSz="1218072"/>
              <a:t>09.07.2024</a:t>
            </a:fld>
            <a:endParaRPr lang="ru-RU" sz="2398">
              <a:solidFill>
                <a:srgbClr val="41404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72"/>
            <a:endParaRPr lang="ru-RU" sz="2398">
              <a:solidFill>
                <a:srgbClr val="41404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72"/>
            <a:fld id="{285DC19C-03DA-4066-9FF7-D0BF1BC6D6F6}" type="slidenum">
              <a:rPr lang="ru-RU" sz="2398" smtClean="0">
                <a:solidFill>
                  <a:srgbClr val="414042"/>
                </a:solidFill>
              </a:rPr>
              <a:pPr defTabSz="1218072"/>
              <a:t>‹#›</a:t>
            </a:fld>
            <a:endParaRPr lang="ru-RU" sz="2398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834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713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62110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7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8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1.pn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90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94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2.pn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2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5" Type="http://schemas.openxmlformats.org/officeDocument/2006/relationships/image" Target="../media/image12.png"/><Relationship Id="rId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5" Type="http://schemas.openxmlformats.org/officeDocument/2006/relationships/image" Target="../media/image12.png"/><Relationship Id="rId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9.xml"/><Relationship Id="rId16" Type="http://schemas.openxmlformats.org/officeDocument/2006/relationships/theme" Target="../theme/theme28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image" Target="../media/image2.png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5" Type="http://schemas.openxmlformats.org/officeDocument/2006/relationships/image" Target="../media/image11.png"/><Relationship Id="rId4" Type="http://schemas.openxmlformats.org/officeDocument/2006/relationships/theme" Target="../theme/theme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1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73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8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8" r:id="rId2"/>
    <p:sldLayoutId id="2147483731" r:id="rId3"/>
    <p:sldLayoutId id="2147483735" r:id="rId4"/>
    <p:sldLayoutId id="2147483734" r:id="rId5"/>
    <p:sldLayoutId id="2147483771" r:id="rId6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7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1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7" r:id="rId2"/>
    <p:sldLayoutId id="2147483760" r:id="rId3"/>
    <p:sldLayoutId id="2147483725" r:id="rId4"/>
    <p:sldLayoutId id="2147483726" r:id="rId5"/>
    <p:sldLayoutId id="2147483759" r:id="rId6"/>
    <p:sldLayoutId id="2147483752" r:id="rId7"/>
    <p:sldLayoutId id="2147483755" r:id="rId8"/>
    <p:sldLayoutId id="2147483716" r:id="rId9"/>
    <p:sldLayoutId id="2147483715" r:id="rId10"/>
    <p:sldLayoutId id="2147483859" r:id="rId11"/>
    <p:sldLayoutId id="2147483717" r:id="rId12"/>
    <p:sldLayoutId id="2147483718" r:id="rId13"/>
    <p:sldLayoutId id="2147483719" r:id="rId14"/>
    <p:sldLayoutId id="2147483754" r:id="rId15"/>
    <p:sldLayoutId id="2147483772" r:id="rId16"/>
    <p:sldLayoutId id="2147483756" r:id="rId17"/>
    <p:sldLayoutId id="2147483768" r:id="rId18"/>
    <p:sldLayoutId id="2147483757" r:id="rId19"/>
    <p:sldLayoutId id="2147483758" r:id="rId20"/>
    <p:sldLayoutId id="2147483769" r:id="rId21"/>
    <p:sldLayoutId id="2147483749" r:id="rId2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0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51" r:id="rId3"/>
    <p:sldLayoutId id="2147483750" r:id="rId4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0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762" r:id="rId2"/>
    <p:sldLayoutId id="2147483763" r:id="rId3"/>
    <p:sldLayoutId id="2147483764" r:id="rId4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3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8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76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399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orient="horz" pos="1820" userDrawn="1">
          <p15:clr>
            <a:srgbClr val="F26B43"/>
          </p15:clr>
        </p15:guide>
        <p15:guide id="5" orient="horz" pos="1956" userDrawn="1">
          <p15:clr>
            <a:srgbClr val="F26B43"/>
          </p15:clr>
        </p15:guide>
        <p15:guide id="6" orient="horz" pos="2092" userDrawn="1">
          <p15:clr>
            <a:srgbClr val="F26B43"/>
          </p15:clr>
        </p15:guide>
        <p15:guide id="7" orient="horz" pos="2228" userDrawn="1">
          <p15:clr>
            <a:srgbClr val="F26B43"/>
          </p15:clr>
        </p15:guide>
        <p15:guide id="8" orient="horz" pos="2364" userDrawn="1">
          <p15:clr>
            <a:srgbClr val="F26B43"/>
          </p15:clr>
        </p15:guide>
        <p15:guide id="9" orient="horz" pos="2500" userDrawn="1">
          <p15:clr>
            <a:srgbClr val="F26B43"/>
          </p15:clr>
        </p15:guide>
        <p15:guide id="10" orient="horz" pos="2636" userDrawn="1">
          <p15:clr>
            <a:srgbClr val="F26B43"/>
          </p15:clr>
        </p15:guide>
        <p15:guide id="11" orient="horz" pos="2772" userDrawn="1">
          <p15:clr>
            <a:srgbClr val="F26B43"/>
          </p15:clr>
        </p15:guide>
        <p15:guide id="12" orient="horz" pos="2908" userDrawn="1">
          <p15:clr>
            <a:srgbClr val="F26B43"/>
          </p15:clr>
        </p15:guide>
        <p15:guide id="13" orient="horz" pos="3045" userDrawn="1">
          <p15:clr>
            <a:srgbClr val="F26B43"/>
          </p15:clr>
        </p15:guide>
        <p15:guide id="14" orient="horz" pos="3181" userDrawn="1">
          <p15:clr>
            <a:srgbClr val="F26B43"/>
          </p15:clr>
        </p15:guide>
        <p15:guide id="15" orient="horz" pos="3317" userDrawn="1">
          <p15:clr>
            <a:srgbClr val="F26B43"/>
          </p15:clr>
        </p15:guide>
        <p15:guide id="16" orient="horz" pos="3453" userDrawn="1">
          <p15:clr>
            <a:srgbClr val="F26B43"/>
          </p15:clr>
        </p15:guide>
        <p15:guide id="17" orient="horz" pos="3589" userDrawn="1">
          <p15:clr>
            <a:srgbClr val="F26B43"/>
          </p15:clr>
        </p15:guide>
        <p15:guide id="18" orient="horz" pos="3725" userDrawn="1">
          <p15:clr>
            <a:srgbClr val="F26B43"/>
          </p15:clr>
        </p15:guide>
        <p15:guide id="19" orient="horz" pos="3861" userDrawn="1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2184" y="448492"/>
            <a:ext cx="1255896" cy="4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1" r:id="rId2"/>
    <p:sldLayoutId id="2147483882" r:id="rId3"/>
    <p:sldLayoutId id="2147483883" r:id="rId4"/>
  </p:sldLayoutIdLst>
  <p:timing>
    <p:tnLst>
      <p:par>
        <p:cTn id="1" dur="indefinite" restart="never" nodeType="tmRoot"/>
      </p:par>
    </p:tnLst>
  </p:timing>
  <p:txStyles>
    <p:titleStyle>
      <a:lvl1pPr algn="l" defTabSz="1218072" rtl="0" eaLnBrk="1" latinLnBrk="0" hangingPunct="1">
        <a:lnSpc>
          <a:spcPct val="90000"/>
        </a:lnSpc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18" indent="-304518" algn="l" defTabSz="1218072" rtl="0" eaLnBrk="1" latinLnBrk="0" hangingPunct="1">
        <a:lnSpc>
          <a:spcPct val="90000"/>
        </a:lnSpc>
        <a:spcBef>
          <a:spcPts val="1332"/>
        </a:spcBef>
        <a:buFont typeface="Arial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554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0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6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53">
          <p15:clr>
            <a:srgbClr val="F26B43"/>
          </p15:clr>
        </p15:guide>
        <p15:guide id="2" orient="horz" pos="442">
          <p15:clr>
            <a:srgbClr val="F26B43"/>
          </p15:clr>
        </p15:guide>
        <p15:guide id="3" pos="5057">
          <p15:clr>
            <a:srgbClr val="F26B43"/>
          </p15:clr>
        </p15:guide>
        <p15:guide id="4" orient="horz" pos="215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orient="horz" pos="867">
          <p15:clr>
            <a:srgbClr val="F26B43"/>
          </p15:clr>
        </p15:guide>
        <p15:guide id="3" orient="horz" pos="323">
          <p15:clr>
            <a:srgbClr val="F26B43"/>
          </p15:clr>
        </p15:guide>
        <p15:guide id="4" pos="5541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3861">
          <p15:clr>
            <a:srgbClr val="F26B43"/>
          </p15:clr>
        </p15:guide>
        <p15:guide id="7" orient="horz" pos="3725">
          <p15:clr>
            <a:srgbClr val="F26B43"/>
          </p15:clr>
        </p15:guide>
        <p15:guide id="8" orient="horz" pos="3589">
          <p15:clr>
            <a:srgbClr val="F26B43"/>
          </p15:clr>
        </p15:guide>
        <p15:guide id="9" orient="horz" pos="3453">
          <p15:clr>
            <a:srgbClr val="F26B43"/>
          </p15:clr>
        </p15:guide>
        <p15:guide id="10" orient="horz" pos="3317">
          <p15:clr>
            <a:srgbClr val="F26B43"/>
          </p15:clr>
        </p15:guide>
        <p15:guide id="11" orient="horz" pos="3181">
          <p15:clr>
            <a:srgbClr val="F26B43"/>
          </p15:clr>
        </p15:guide>
        <p15:guide id="12" orient="horz" pos="3045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390" y="498948"/>
            <a:ext cx="1139612" cy="44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8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</p:sldLayoutIdLst>
  <p:txStyles>
    <p:titleStyle>
      <a:lvl1pPr algn="l" defTabSz="1218072" rtl="0" eaLnBrk="1" latinLnBrk="0" hangingPunct="1">
        <a:lnSpc>
          <a:spcPct val="90000"/>
        </a:lnSpc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18" indent="-304518" algn="l" defTabSz="1218072" rtl="0" eaLnBrk="1" latinLnBrk="0" hangingPunct="1">
        <a:lnSpc>
          <a:spcPct val="90000"/>
        </a:lnSpc>
        <a:spcBef>
          <a:spcPts val="1332"/>
        </a:spcBef>
        <a:buFont typeface="Arial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554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0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6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2">
          <p15:clr>
            <a:srgbClr val="F26B43"/>
          </p15:clr>
        </p15:guide>
        <p15:guide id="2" pos="5511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2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824">
          <p15:clr>
            <a:srgbClr val="F26B43"/>
          </p15:clr>
        </p15:guide>
        <p15:guide id="3" pos="960">
          <p15:clr>
            <a:srgbClr val="F26B43"/>
          </p15:clr>
        </p15:guide>
        <p15:guide id="4" pos="1413">
          <p15:clr>
            <a:srgbClr val="F26B43"/>
          </p15:clr>
        </p15:guide>
        <p15:guide id="5" pos="1549">
          <p15:clr>
            <a:srgbClr val="F26B43"/>
          </p15:clr>
        </p15:guide>
        <p15:guide id="6" pos="2003">
          <p15:clr>
            <a:srgbClr val="F26B43"/>
          </p15:clr>
        </p15:guide>
        <p15:guide id="7" pos="2139">
          <p15:clr>
            <a:srgbClr val="F26B43"/>
          </p15:clr>
        </p15:guide>
        <p15:guide id="8" pos="2593">
          <p15:clr>
            <a:srgbClr val="F26B43"/>
          </p15:clr>
        </p15:guide>
        <p15:guide id="9" pos="2729">
          <p15:clr>
            <a:srgbClr val="F26B43"/>
          </p15:clr>
        </p15:guide>
        <p15:guide id="10" pos="3182">
          <p15:clr>
            <a:srgbClr val="F26B43"/>
          </p15:clr>
        </p15:guide>
        <p15:guide id="11" pos="3318">
          <p15:clr>
            <a:srgbClr val="F26B43"/>
          </p15:clr>
        </p15:guide>
        <p15:guide id="12" pos="3772">
          <p15:clr>
            <a:srgbClr val="F26B43"/>
          </p15:clr>
        </p15:guide>
        <p15:guide id="13" pos="3908">
          <p15:clr>
            <a:srgbClr val="F26B43"/>
          </p15:clr>
        </p15:guide>
        <p15:guide id="14" pos="4362">
          <p15:clr>
            <a:srgbClr val="F26B43"/>
          </p15:clr>
        </p15:guide>
        <p15:guide id="15" pos="4498">
          <p15:clr>
            <a:srgbClr val="F26B43"/>
          </p15:clr>
        </p15:guide>
        <p15:guide id="16" pos="4952">
          <p15:clr>
            <a:srgbClr val="F26B43"/>
          </p15:clr>
        </p15:guide>
        <p15:guide id="17" pos="5087">
          <p15:clr>
            <a:srgbClr val="F26B43"/>
          </p15:clr>
        </p15:guide>
        <p15:guide id="18" pos="5541">
          <p15:clr>
            <a:srgbClr val="F26B43"/>
          </p15:clr>
        </p15:guide>
        <p15:guide id="19" pos="5676">
          <p15:clr>
            <a:srgbClr val="F26B43"/>
          </p15:clr>
        </p15:guide>
        <p15:guide id="20" pos="6131">
          <p15:clr>
            <a:srgbClr val="F26B43"/>
          </p15:clr>
        </p15:guide>
        <p15:guide id="21" pos="6267">
          <p15:clr>
            <a:srgbClr val="F26B43"/>
          </p15:clr>
        </p15:guide>
        <p15:guide id="22" pos="6720">
          <p15:clr>
            <a:srgbClr val="F26B43"/>
          </p15:clr>
        </p15:guide>
        <p15:guide id="23" pos="6856">
          <p15:clr>
            <a:srgbClr val="F26B43"/>
          </p15:clr>
        </p15:guide>
        <p15:guide id="24" pos="7310">
          <p15:clr>
            <a:srgbClr val="F26B43"/>
          </p15:clr>
        </p15:guide>
        <p15:guide id="25" orient="horz" pos="187">
          <p15:clr>
            <a:srgbClr val="F26B43"/>
          </p15:clr>
        </p15:guide>
        <p15:guide id="30" orient="horz" pos="864">
          <p15:clr>
            <a:srgbClr val="F26B43"/>
          </p15:clr>
        </p15:guide>
        <p15:guide id="33" orient="horz" pos="1003">
          <p15:clr>
            <a:srgbClr val="F26B43"/>
          </p15:clr>
        </p15:guide>
        <p15:guide id="34" orient="horz" pos="1275">
          <p15:clr>
            <a:srgbClr val="F26B43"/>
          </p15:clr>
        </p15:guide>
        <p15:guide id="36" orient="horz" pos="595">
          <p15:clr>
            <a:srgbClr val="F26B43"/>
          </p15:clr>
        </p15:guide>
        <p15:guide id="37" orient="horz" pos="731">
          <p15:clr>
            <a:srgbClr val="F26B43"/>
          </p15:clr>
        </p15:guide>
        <p15:guide id="38" orient="horz" pos="1684">
          <p15:clr>
            <a:srgbClr val="F26B43"/>
          </p15:clr>
        </p15:guide>
        <p15:guide id="39" orient="horz" pos="1412">
          <p15:clr>
            <a:srgbClr val="F26B43"/>
          </p15:clr>
        </p15:guide>
        <p15:guide id="40" orient="horz" pos="1548">
          <p15:clr>
            <a:srgbClr val="F26B43"/>
          </p15:clr>
        </p15:guide>
        <p15:guide id="41" orient="horz" pos="1139">
          <p15:clr>
            <a:srgbClr val="F26B43"/>
          </p15:clr>
        </p15:guide>
        <p15:guide id="42" orient="horz" pos="2092">
          <p15:clr>
            <a:srgbClr val="F26B43"/>
          </p15:clr>
        </p15:guide>
        <p15:guide id="43" orient="horz" pos="1820">
          <p15:clr>
            <a:srgbClr val="F26B43"/>
          </p15:clr>
        </p15:guide>
        <p15:guide id="44" orient="horz" pos="2364">
          <p15:clr>
            <a:srgbClr val="F26B43"/>
          </p15:clr>
        </p15:guide>
        <p15:guide id="45" orient="horz" pos="1956">
          <p15:clr>
            <a:srgbClr val="F26B43"/>
          </p15:clr>
        </p15:guide>
        <p15:guide id="46" orient="horz" pos="2500">
          <p15:clr>
            <a:srgbClr val="F26B43"/>
          </p15:clr>
        </p15:guide>
        <p15:guide id="47" orient="horz" pos="2228">
          <p15:clr>
            <a:srgbClr val="F26B43"/>
          </p15:clr>
        </p15:guide>
        <p15:guide id="48" orient="horz" pos="2636">
          <p15:clr>
            <a:srgbClr val="F26B43"/>
          </p15:clr>
        </p15:guide>
        <p15:guide id="49" orient="horz" pos="2772">
          <p15:clr>
            <a:srgbClr val="F26B43"/>
          </p15:clr>
        </p15:guide>
        <p15:guide id="50" orient="horz" pos="2908">
          <p15:clr>
            <a:srgbClr val="F26B43"/>
          </p15:clr>
        </p15:guide>
        <p15:guide id="51" orient="horz" pos="3045">
          <p15:clr>
            <a:srgbClr val="F26B43"/>
          </p15:clr>
        </p15:guide>
        <p15:guide id="52" orient="horz" pos="3181">
          <p15:clr>
            <a:srgbClr val="F26B43"/>
          </p15:clr>
        </p15:guide>
        <p15:guide id="53" orient="horz" pos="3317">
          <p15:clr>
            <a:srgbClr val="F26B43"/>
          </p15:clr>
        </p15:guide>
        <p15:guide id="55" orient="horz" pos="3453">
          <p15:clr>
            <a:srgbClr val="F26B43"/>
          </p15:clr>
        </p15:guide>
        <p15:guide id="57" orient="horz" pos="3589">
          <p15:clr>
            <a:srgbClr val="F26B43"/>
          </p15:clr>
        </p15:guide>
        <p15:guide id="58" orient="horz" pos="3725">
          <p15:clr>
            <a:srgbClr val="F26B43"/>
          </p15:clr>
        </p15:guide>
        <p15:guide id="59" orient="horz" pos="3861">
          <p15:clr>
            <a:srgbClr val="F26B43"/>
          </p15:clr>
        </p15:guide>
        <p15:guide id="60" orient="horz" pos="3997">
          <p15:clr>
            <a:srgbClr val="F26B43"/>
          </p15:clr>
        </p15:guide>
        <p15:guide id="61" orient="horz" pos="41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34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85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323" userDrawn="1">
          <p15:clr>
            <a:srgbClr val="F26B43"/>
          </p15:clr>
        </p15:guide>
        <p15:guide id="3" orient="horz" pos="867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1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824">
          <p15:clr>
            <a:srgbClr val="F26B43"/>
          </p15:clr>
        </p15:guide>
        <p15:guide id="3" pos="960">
          <p15:clr>
            <a:srgbClr val="F26B43"/>
          </p15:clr>
        </p15:guide>
        <p15:guide id="4" pos="1413">
          <p15:clr>
            <a:srgbClr val="F26B43"/>
          </p15:clr>
        </p15:guide>
        <p15:guide id="5" pos="1549">
          <p15:clr>
            <a:srgbClr val="F26B43"/>
          </p15:clr>
        </p15:guide>
        <p15:guide id="6" pos="2003">
          <p15:clr>
            <a:srgbClr val="F26B43"/>
          </p15:clr>
        </p15:guide>
        <p15:guide id="7" pos="2139">
          <p15:clr>
            <a:srgbClr val="F26B43"/>
          </p15:clr>
        </p15:guide>
        <p15:guide id="8" pos="2593">
          <p15:clr>
            <a:srgbClr val="F26B43"/>
          </p15:clr>
        </p15:guide>
        <p15:guide id="9" pos="2729">
          <p15:clr>
            <a:srgbClr val="F26B43"/>
          </p15:clr>
        </p15:guide>
        <p15:guide id="10" pos="3182">
          <p15:clr>
            <a:srgbClr val="F26B43"/>
          </p15:clr>
        </p15:guide>
        <p15:guide id="11" pos="3318">
          <p15:clr>
            <a:srgbClr val="F26B43"/>
          </p15:clr>
        </p15:guide>
        <p15:guide id="12" pos="3772">
          <p15:clr>
            <a:srgbClr val="F26B43"/>
          </p15:clr>
        </p15:guide>
        <p15:guide id="13" pos="3908">
          <p15:clr>
            <a:srgbClr val="F26B43"/>
          </p15:clr>
        </p15:guide>
        <p15:guide id="14" pos="4362">
          <p15:clr>
            <a:srgbClr val="F26B43"/>
          </p15:clr>
        </p15:guide>
        <p15:guide id="15" pos="4498">
          <p15:clr>
            <a:srgbClr val="F26B43"/>
          </p15:clr>
        </p15:guide>
        <p15:guide id="16" pos="4952">
          <p15:clr>
            <a:srgbClr val="F26B43"/>
          </p15:clr>
        </p15:guide>
        <p15:guide id="17" pos="5087">
          <p15:clr>
            <a:srgbClr val="F26B43"/>
          </p15:clr>
        </p15:guide>
        <p15:guide id="18" pos="5541">
          <p15:clr>
            <a:srgbClr val="F26B43"/>
          </p15:clr>
        </p15:guide>
        <p15:guide id="19" pos="5676">
          <p15:clr>
            <a:srgbClr val="F26B43"/>
          </p15:clr>
        </p15:guide>
        <p15:guide id="20" pos="6131">
          <p15:clr>
            <a:srgbClr val="F26B43"/>
          </p15:clr>
        </p15:guide>
        <p15:guide id="21" pos="6267">
          <p15:clr>
            <a:srgbClr val="F26B43"/>
          </p15:clr>
        </p15:guide>
        <p15:guide id="22" pos="6720">
          <p15:clr>
            <a:srgbClr val="F26B43"/>
          </p15:clr>
        </p15:guide>
        <p15:guide id="23" pos="6856">
          <p15:clr>
            <a:srgbClr val="F26B43"/>
          </p15:clr>
        </p15:guide>
        <p15:guide id="24" pos="7310">
          <p15:clr>
            <a:srgbClr val="F26B43"/>
          </p15:clr>
        </p15:guide>
        <p15:guide id="25" orient="horz" pos="187">
          <p15:clr>
            <a:srgbClr val="F26B43"/>
          </p15:clr>
        </p15:guide>
        <p15:guide id="30" orient="horz" pos="864">
          <p15:clr>
            <a:srgbClr val="F26B43"/>
          </p15:clr>
        </p15:guide>
        <p15:guide id="33" orient="horz" pos="1003">
          <p15:clr>
            <a:srgbClr val="F26B43"/>
          </p15:clr>
        </p15:guide>
        <p15:guide id="34" orient="horz" pos="1275">
          <p15:clr>
            <a:srgbClr val="F26B43"/>
          </p15:clr>
        </p15:guide>
        <p15:guide id="36" orient="horz" pos="595">
          <p15:clr>
            <a:srgbClr val="F26B43"/>
          </p15:clr>
        </p15:guide>
        <p15:guide id="37" orient="horz" pos="731">
          <p15:clr>
            <a:srgbClr val="F26B43"/>
          </p15:clr>
        </p15:guide>
        <p15:guide id="38" orient="horz" pos="1684">
          <p15:clr>
            <a:srgbClr val="F26B43"/>
          </p15:clr>
        </p15:guide>
        <p15:guide id="39" orient="horz" pos="1412">
          <p15:clr>
            <a:srgbClr val="F26B43"/>
          </p15:clr>
        </p15:guide>
        <p15:guide id="40" orient="horz" pos="1548">
          <p15:clr>
            <a:srgbClr val="F26B43"/>
          </p15:clr>
        </p15:guide>
        <p15:guide id="41" orient="horz" pos="1139">
          <p15:clr>
            <a:srgbClr val="F26B43"/>
          </p15:clr>
        </p15:guide>
        <p15:guide id="42" orient="horz" pos="2092">
          <p15:clr>
            <a:srgbClr val="F26B43"/>
          </p15:clr>
        </p15:guide>
        <p15:guide id="43" orient="horz" pos="1820">
          <p15:clr>
            <a:srgbClr val="F26B43"/>
          </p15:clr>
        </p15:guide>
        <p15:guide id="44" orient="horz" pos="2364">
          <p15:clr>
            <a:srgbClr val="F26B43"/>
          </p15:clr>
        </p15:guide>
        <p15:guide id="45" orient="horz" pos="1956">
          <p15:clr>
            <a:srgbClr val="F26B43"/>
          </p15:clr>
        </p15:guide>
        <p15:guide id="46" orient="horz" pos="2500">
          <p15:clr>
            <a:srgbClr val="F26B43"/>
          </p15:clr>
        </p15:guide>
        <p15:guide id="47" orient="horz" pos="2228">
          <p15:clr>
            <a:srgbClr val="F26B43"/>
          </p15:clr>
        </p15:guide>
        <p15:guide id="48" orient="horz" pos="2636">
          <p15:clr>
            <a:srgbClr val="F26B43"/>
          </p15:clr>
        </p15:guide>
        <p15:guide id="49" orient="horz" pos="2772">
          <p15:clr>
            <a:srgbClr val="F26B43"/>
          </p15:clr>
        </p15:guide>
        <p15:guide id="50" orient="horz" pos="2908">
          <p15:clr>
            <a:srgbClr val="F26B43"/>
          </p15:clr>
        </p15:guide>
        <p15:guide id="51" orient="horz" pos="3045">
          <p15:clr>
            <a:srgbClr val="F26B43"/>
          </p15:clr>
        </p15:guide>
        <p15:guide id="52" orient="horz" pos="3181">
          <p15:clr>
            <a:srgbClr val="F26B43"/>
          </p15:clr>
        </p15:guide>
        <p15:guide id="53" orient="horz" pos="3317">
          <p15:clr>
            <a:srgbClr val="F26B43"/>
          </p15:clr>
        </p15:guide>
        <p15:guide id="55" orient="horz" pos="3453">
          <p15:clr>
            <a:srgbClr val="F26B43"/>
          </p15:clr>
        </p15:guide>
        <p15:guide id="57" orient="horz" pos="3589">
          <p15:clr>
            <a:srgbClr val="F26B43"/>
          </p15:clr>
        </p15:guide>
        <p15:guide id="58" orient="horz" pos="3725">
          <p15:clr>
            <a:srgbClr val="F26B43"/>
          </p15:clr>
        </p15:guide>
        <p15:guide id="59" orient="horz" pos="3861">
          <p15:clr>
            <a:srgbClr val="F26B43"/>
          </p15:clr>
        </p15:guide>
        <p15:guide id="60" orient="horz" pos="3997">
          <p15:clr>
            <a:srgbClr val="F26B43"/>
          </p15:clr>
        </p15:guide>
        <p15:guide id="61" orient="horz" pos="4133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7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824">
          <p15:clr>
            <a:srgbClr val="F26B43"/>
          </p15:clr>
        </p15:guide>
        <p15:guide id="3" pos="960">
          <p15:clr>
            <a:srgbClr val="F26B43"/>
          </p15:clr>
        </p15:guide>
        <p15:guide id="4" pos="1413">
          <p15:clr>
            <a:srgbClr val="F26B43"/>
          </p15:clr>
        </p15:guide>
        <p15:guide id="5" pos="1549">
          <p15:clr>
            <a:srgbClr val="F26B43"/>
          </p15:clr>
        </p15:guide>
        <p15:guide id="6" pos="2003">
          <p15:clr>
            <a:srgbClr val="F26B43"/>
          </p15:clr>
        </p15:guide>
        <p15:guide id="7" pos="2139">
          <p15:clr>
            <a:srgbClr val="F26B43"/>
          </p15:clr>
        </p15:guide>
        <p15:guide id="8" pos="2593">
          <p15:clr>
            <a:srgbClr val="F26B43"/>
          </p15:clr>
        </p15:guide>
        <p15:guide id="9" pos="2729">
          <p15:clr>
            <a:srgbClr val="F26B43"/>
          </p15:clr>
        </p15:guide>
        <p15:guide id="10" pos="3182">
          <p15:clr>
            <a:srgbClr val="F26B43"/>
          </p15:clr>
        </p15:guide>
        <p15:guide id="11" pos="3318">
          <p15:clr>
            <a:srgbClr val="F26B43"/>
          </p15:clr>
        </p15:guide>
        <p15:guide id="12" pos="3772">
          <p15:clr>
            <a:srgbClr val="F26B43"/>
          </p15:clr>
        </p15:guide>
        <p15:guide id="13" pos="3908">
          <p15:clr>
            <a:srgbClr val="F26B43"/>
          </p15:clr>
        </p15:guide>
        <p15:guide id="14" pos="4362">
          <p15:clr>
            <a:srgbClr val="F26B43"/>
          </p15:clr>
        </p15:guide>
        <p15:guide id="15" pos="4498">
          <p15:clr>
            <a:srgbClr val="F26B43"/>
          </p15:clr>
        </p15:guide>
        <p15:guide id="16" pos="4952">
          <p15:clr>
            <a:srgbClr val="F26B43"/>
          </p15:clr>
        </p15:guide>
        <p15:guide id="17" pos="5087">
          <p15:clr>
            <a:srgbClr val="F26B43"/>
          </p15:clr>
        </p15:guide>
        <p15:guide id="18" pos="5541">
          <p15:clr>
            <a:srgbClr val="F26B43"/>
          </p15:clr>
        </p15:guide>
        <p15:guide id="19" pos="5676">
          <p15:clr>
            <a:srgbClr val="F26B43"/>
          </p15:clr>
        </p15:guide>
        <p15:guide id="20" pos="6131">
          <p15:clr>
            <a:srgbClr val="F26B43"/>
          </p15:clr>
        </p15:guide>
        <p15:guide id="21" pos="6267">
          <p15:clr>
            <a:srgbClr val="F26B43"/>
          </p15:clr>
        </p15:guide>
        <p15:guide id="22" pos="6720">
          <p15:clr>
            <a:srgbClr val="F26B43"/>
          </p15:clr>
        </p15:guide>
        <p15:guide id="23" pos="6856">
          <p15:clr>
            <a:srgbClr val="F26B43"/>
          </p15:clr>
        </p15:guide>
        <p15:guide id="24" pos="7310">
          <p15:clr>
            <a:srgbClr val="F26B43"/>
          </p15:clr>
        </p15:guide>
        <p15:guide id="25" orient="horz" pos="187">
          <p15:clr>
            <a:srgbClr val="F26B43"/>
          </p15:clr>
        </p15:guide>
        <p15:guide id="30" orient="horz" pos="864">
          <p15:clr>
            <a:srgbClr val="F26B43"/>
          </p15:clr>
        </p15:guide>
        <p15:guide id="33" orient="horz" pos="1003">
          <p15:clr>
            <a:srgbClr val="F26B43"/>
          </p15:clr>
        </p15:guide>
        <p15:guide id="34" orient="horz" pos="1275">
          <p15:clr>
            <a:srgbClr val="F26B43"/>
          </p15:clr>
        </p15:guide>
        <p15:guide id="36" orient="horz" pos="595">
          <p15:clr>
            <a:srgbClr val="F26B43"/>
          </p15:clr>
        </p15:guide>
        <p15:guide id="37" orient="horz" pos="731">
          <p15:clr>
            <a:srgbClr val="F26B43"/>
          </p15:clr>
        </p15:guide>
        <p15:guide id="38" orient="horz" pos="1684">
          <p15:clr>
            <a:srgbClr val="F26B43"/>
          </p15:clr>
        </p15:guide>
        <p15:guide id="39" orient="horz" pos="1412">
          <p15:clr>
            <a:srgbClr val="F26B43"/>
          </p15:clr>
        </p15:guide>
        <p15:guide id="40" orient="horz" pos="1548">
          <p15:clr>
            <a:srgbClr val="F26B43"/>
          </p15:clr>
        </p15:guide>
        <p15:guide id="41" orient="horz" pos="1139">
          <p15:clr>
            <a:srgbClr val="F26B43"/>
          </p15:clr>
        </p15:guide>
        <p15:guide id="42" orient="horz" pos="2092">
          <p15:clr>
            <a:srgbClr val="F26B43"/>
          </p15:clr>
        </p15:guide>
        <p15:guide id="43" orient="horz" pos="1820">
          <p15:clr>
            <a:srgbClr val="F26B43"/>
          </p15:clr>
        </p15:guide>
        <p15:guide id="44" orient="horz" pos="2364">
          <p15:clr>
            <a:srgbClr val="F26B43"/>
          </p15:clr>
        </p15:guide>
        <p15:guide id="45" orient="horz" pos="1956">
          <p15:clr>
            <a:srgbClr val="F26B43"/>
          </p15:clr>
        </p15:guide>
        <p15:guide id="46" orient="horz" pos="2500">
          <p15:clr>
            <a:srgbClr val="F26B43"/>
          </p15:clr>
        </p15:guide>
        <p15:guide id="47" orient="horz" pos="2228">
          <p15:clr>
            <a:srgbClr val="F26B43"/>
          </p15:clr>
        </p15:guide>
        <p15:guide id="48" orient="horz" pos="2636">
          <p15:clr>
            <a:srgbClr val="F26B43"/>
          </p15:clr>
        </p15:guide>
        <p15:guide id="49" orient="horz" pos="2772">
          <p15:clr>
            <a:srgbClr val="F26B43"/>
          </p15:clr>
        </p15:guide>
        <p15:guide id="50" orient="horz" pos="2908">
          <p15:clr>
            <a:srgbClr val="F26B43"/>
          </p15:clr>
        </p15:guide>
        <p15:guide id="51" orient="horz" pos="3045">
          <p15:clr>
            <a:srgbClr val="F26B43"/>
          </p15:clr>
        </p15:guide>
        <p15:guide id="52" orient="horz" pos="3181">
          <p15:clr>
            <a:srgbClr val="F26B43"/>
          </p15:clr>
        </p15:guide>
        <p15:guide id="53" orient="horz" pos="3317">
          <p15:clr>
            <a:srgbClr val="F26B43"/>
          </p15:clr>
        </p15:guide>
        <p15:guide id="55" orient="horz" pos="3453">
          <p15:clr>
            <a:srgbClr val="F26B43"/>
          </p15:clr>
        </p15:guide>
        <p15:guide id="57" orient="horz" pos="3589">
          <p15:clr>
            <a:srgbClr val="F26B43"/>
          </p15:clr>
        </p15:guide>
        <p15:guide id="58" orient="horz" pos="3725">
          <p15:clr>
            <a:srgbClr val="F26B43"/>
          </p15:clr>
        </p15:guide>
        <p15:guide id="59" orient="horz" pos="3861">
          <p15:clr>
            <a:srgbClr val="F26B43"/>
          </p15:clr>
        </p15:guide>
        <p15:guide id="60" orient="horz" pos="3997">
          <p15:clr>
            <a:srgbClr val="F26B43"/>
          </p15:clr>
        </p15:guide>
        <p15:guide id="61" orient="horz" pos="4133">
          <p15:clr>
            <a:srgbClr val="F26B43"/>
          </p15:clr>
        </p15:guide>
      </p15:sldGuideLst>
    </p:ext>
  </p:ext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4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824">
          <p15:clr>
            <a:srgbClr val="F26B43"/>
          </p15:clr>
        </p15:guide>
        <p15:guide id="3" pos="960">
          <p15:clr>
            <a:srgbClr val="F26B43"/>
          </p15:clr>
        </p15:guide>
        <p15:guide id="4" pos="1413">
          <p15:clr>
            <a:srgbClr val="F26B43"/>
          </p15:clr>
        </p15:guide>
        <p15:guide id="5" pos="1549">
          <p15:clr>
            <a:srgbClr val="F26B43"/>
          </p15:clr>
        </p15:guide>
        <p15:guide id="6" pos="2003">
          <p15:clr>
            <a:srgbClr val="F26B43"/>
          </p15:clr>
        </p15:guide>
        <p15:guide id="7" pos="2139">
          <p15:clr>
            <a:srgbClr val="F26B43"/>
          </p15:clr>
        </p15:guide>
        <p15:guide id="8" pos="2593">
          <p15:clr>
            <a:srgbClr val="F26B43"/>
          </p15:clr>
        </p15:guide>
        <p15:guide id="9" pos="2729">
          <p15:clr>
            <a:srgbClr val="F26B43"/>
          </p15:clr>
        </p15:guide>
        <p15:guide id="10" pos="3182">
          <p15:clr>
            <a:srgbClr val="F26B43"/>
          </p15:clr>
        </p15:guide>
        <p15:guide id="11" pos="3318">
          <p15:clr>
            <a:srgbClr val="F26B43"/>
          </p15:clr>
        </p15:guide>
        <p15:guide id="12" pos="3772">
          <p15:clr>
            <a:srgbClr val="F26B43"/>
          </p15:clr>
        </p15:guide>
        <p15:guide id="13" pos="3908">
          <p15:clr>
            <a:srgbClr val="F26B43"/>
          </p15:clr>
        </p15:guide>
        <p15:guide id="14" pos="4362">
          <p15:clr>
            <a:srgbClr val="F26B43"/>
          </p15:clr>
        </p15:guide>
        <p15:guide id="15" pos="4498">
          <p15:clr>
            <a:srgbClr val="F26B43"/>
          </p15:clr>
        </p15:guide>
        <p15:guide id="16" pos="4952">
          <p15:clr>
            <a:srgbClr val="F26B43"/>
          </p15:clr>
        </p15:guide>
        <p15:guide id="17" pos="5087">
          <p15:clr>
            <a:srgbClr val="F26B43"/>
          </p15:clr>
        </p15:guide>
        <p15:guide id="18" pos="5541">
          <p15:clr>
            <a:srgbClr val="F26B43"/>
          </p15:clr>
        </p15:guide>
        <p15:guide id="19" pos="5676">
          <p15:clr>
            <a:srgbClr val="F26B43"/>
          </p15:clr>
        </p15:guide>
        <p15:guide id="20" pos="6131">
          <p15:clr>
            <a:srgbClr val="F26B43"/>
          </p15:clr>
        </p15:guide>
        <p15:guide id="21" pos="6267">
          <p15:clr>
            <a:srgbClr val="F26B43"/>
          </p15:clr>
        </p15:guide>
        <p15:guide id="22" pos="6720">
          <p15:clr>
            <a:srgbClr val="F26B43"/>
          </p15:clr>
        </p15:guide>
        <p15:guide id="23" pos="6856">
          <p15:clr>
            <a:srgbClr val="F26B43"/>
          </p15:clr>
        </p15:guide>
        <p15:guide id="24" pos="7310">
          <p15:clr>
            <a:srgbClr val="F26B43"/>
          </p15:clr>
        </p15:guide>
        <p15:guide id="25" orient="horz" pos="187">
          <p15:clr>
            <a:srgbClr val="F26B43"/>
          </p15:clr>
        </p15:guide>
        <p15:guide id="30" orient="horz" pos="864">
          <p15:clr>
            <a:srgbClr val="F26B43"/>
          </p15:clr>
        </p15:guide>
        <p15:guide id="33" orient="horz" pos="1003">
          <p15:clr>
            <a:srgbClr val="F26B43"/>
          </p15:clr>
        </p15:guide>
        <p15:guide id="34" orient="horz" pos="1275">
          <p15:clr>
            <a:srgbClr val="F26B43"/>
          </p15:clr>
        </p15:guide>
        <p15:guide id="36" orient="horz" pos="595">
          <p15:clr>
            <a:srgbClr val="F26B43"/>
          </p15:clr>
        </p15:guide>
        <p15:guide id="37" orient="horz" pos="731">
          <p15:clr>
            <a:srgbClr val="F26B43"/>
          </p15:clr>
        </p15:guide>
        <p15:guide id="38" orient="horz" pos="1684">
          <p15:clr>
            <a:srgbClr val="F26B43"/>
          </p15:clr>
        </p15:guide>
        <p15:guide id="39" orient="horz" pos="1412">
          <p15:clr>
            <a:srgbClr val="F26B43"/>
          </p15:clr>
        </p15:guide>
        <p15:guide id="40" orient="horz" pos="1548">
          <p15:clr>
            <a:srgbClr val="F26B43"/>
          </p15:clr>
        </p15:guide>
        <p15:guide id="41" orient="horz" pos="1139">
          <p15:clr>
            <a:srgbClr val="F26B43"/>
          </p15:clr>
        </p15:guide>
        <p15:guide id="42" orient="horz" pos="2092">
          <p15:clr>
            <a:srgbClr val="F26B43"/>
          </p15:clr>
        </p15:guide>
        <p15:guide id="43" orient="horz" pos="1820">
          <p15:clr>
            <a:srgbClr val="F26B43"/>
          </p15:clr>
        </p15:guide>
        <p15:guide id="44" orient="horz" pos="2364">
          <p15:clr>
            <a:srgbClr val="F26B43"/>
          </p15:clr>
        </p15:guide>
        <p15:guide id="45" orient="horz" pos="1956">
          <p15:clr>
            <a:srgbClr val="F26B43"/>
          </p15:clr>
        </p15:guide>
        <p15:guide id="46" orient="horz" pos="2500">
          <p15:clr>
            <a:srgbClr val="F26B43"/>
          </p15:clr>
        </p15:guide>
        <p15:guide id="47" orient="horz" pos="2228">
          <p15:clr>
            <a:srgbClr val="F26B43"/>
          </p15:clr>
        </p15:guide>
        <p15:guide id="48" orient="horz" pos="2636">
          <p15:clr>
            <a:srgbClr val="F26B43"/>
          </p15:clr>
        </p15:guide>
        <p15:guide id="49" orient="horz" pos="2772">
          <p15:clr>
            <a:srgbClr val="F26B43"/>
          </p15:clr>
        </p15:guide>
        <p15:guide id="50" orient="horz" pos="2908">
          <p15:clr>
            <a:srgbClr val="F26B43"/>
          </p15:clr>
        </p15:guide>
        <p15:guide id="51" orient="horz" pos="3045">
          <p15:clr>
            <a:srgbClr val="F26B43"/>
          </p15:clr>
        </p15:guide>
        <p15:guide id="52" orient="horz" pos="3181">
          <p15:clr>
            <a:srgbClr val="F26B43"/>
          </p15:clr>
        </p15:guide>
        <p15:guide id="53" orient="horz" pos="3317">
          <p15:clr>
            <a:srgbClr val="F26B43"/>
          </p15:clr>
        </p15:guide>
        <p15:guide id="55" orient="horz" pos="3453">
          <p15:clr>
            <a:srgbClr val="F26B43"/>
          </p15:clr>
        </p15:guide>
        <p15:guide id="57" orient="horz" pos="3589">
          <p15:clr>
            <a:srgbClr val="F26B43"/>
          </p15:clr>
        </p15:guide>
        <p15:guide id="58" orient="horz" pos="3725">
          <p15:clr>
            <a:srgbClr val="F26B43"/>
          </p15:clr>
        </p15:guide>
        <p15:guide id="59" orient="horz" pos="3861">
          <p15:clr>
            <a:srgbClr val="F26B43"/>
          </p15:clr>
        </p15:guide>
        <p15:guide id="60" orient="horz" pos="3997">
          <p15:clr>
            <a:srgbClr val="F26B43"/>
          </p15:clr>
        </p15:guide>
        <p15:guide id="61" orient="horz" pos="4133">
          <p15:clr>
            <a:srgbClr val="F26B43"/>
          </p15:clr>
        </p15:guide>
      </p15:sldGuideLst>
    </p:ext>
  </p:extLst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6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824">
          <p15:clr>
            <a:srgbClr val="F26B43"/>
          </p15:clr>
        </p15:guide>
        <p15:guide id="3" pos="960">
          <p15:clr>
            <a:srgbClr val="F26B43"/>
          </p15:clr>
        </p15:guide>
        <p15:guide id="4" pos="1413">
          <p15:clr>
            <a:srgbClr val="F26B43"/>
          </p15:clr>
        </p15:guide>
        <p15:guide id="5" pos="1549">
          <p15:clr>
            <a:srgbClr val="F26B43"/>
          </p15:clr>
        </p15:guide>
        <p15:guide id="6" pos="2003">
          <p15:clr>
            <a:srgbClr val="F26B43"/>
          </p15:clr>
        </p15:guide>
        <p15:guide id="7" pos="2139">
          <p15:clr>
            <a:srgbClr val="F26B43"/>
          </p15:clr>
        </p15:guide>
        <p15:guide id="8" pos="2593">
          <p15:clr>
            <a:srgbClr val="F26B43"/>
          </p15:clr>
        </p15:guide>
        <p15:guide id="9" pos="2729">
          <p15:clr>
            <a:srgbClr val="F26B43"/>
          </p15:clr>
        </p15:guide>
        <p15:guide id="10" pos="3182">
          <p15:clr>
            <a:srgbClr val="F26B43"/>
          </p15:clr>
        </p15:guide>
        <p15:guide id="11" pos="3318">
          <p15:clr>
            <a:srgbClr val="F26B43"/>
          </p15:clr>
        </p15:guide>
        <p15:guide id="12" pos="3772">
          <p15:clr>
            <a:srgbClr val="F26B43"/>
          </p15:clr>
        </p15:guide>
        <p15:guide id="13" pos="3908">
          <p15:clr>
            <a:srgbClr val="F26B43"/>
          </p15:clr>
        </p15:guide>
        <p15:guide id="14" pos="4362">
          <p15:clr>
            <a:srgbClr val="F26B43"/>
          </p15:clr>
        </p15:guide>
        <p15:guide id="15" pos="4498">
          <p15:clr>
            <a:srgbClr val="F26B43"/>
          </p15:clr>
        </p15:guide>
        <p15:guide id="16" pos="4952">
          <p15:clr>
            <a:srgbClr val="F26B43"/>
          </p15:clr>
        </p15:guide>
        <p15:guide id="17" pos="5087">
          <p15:clr>
            <a:srgbClr val="F26B43"/>
          </p15:clr>
        </p15:guide>
        <p15:guide id="18" pos="5541">
          <p15:clr>
            <a:srgbClr val="F26B43"/>
          </p15:clr>
        </p15:guide>
        <p15:guide id="19" pos="5676">
          <p15:clr>
            <a:srgbClr val="F26B43"/>
          </p15:clr>
        </p15:guide>
        <p15:guide id="20" pos="6131">
          <p15:clr>
            <a:srgbClr val="F26B43"/>
          </p15:clr>
        </p15:guide>
        <p15:guide id="21" pos="6267">
          <p15:clr>
            <a:srgbClr val="F26B43"/>
          </p15:clr>
        </p15:guide>
        <p15:guide id="22" pos="6720">
          <p15:clr>
            <a:srgbClr val="F26B43"/>
          </p15:clr>
        </p15:guide>
        <p15:guide id="23" pos="6856">
          <p15:clr>
            <a:srgbClr val="F26B43"/>
          </p15:clr>
        </p15:guide>
        <p15:guide id="24" pos="7310">
          <p15:clr>
            <a:srgbClr val="F26B43"/>
          </p15:clr>
        </p15:guide>
        <p15:guide id="25" orient="horz" pos="187">
          <p15:clr>
            <a:srgbClr val="F26B43"/>
          </p15:clr>
        </p15:guide>
        <p15:guide id="30" orient="horz" pos="864">
          <p15:clr>
            <a:srgbClr val="F26B43"/>
          </p15:clr>
        </p15:guide>
        <p15:guide id="33" orient="horz" pos="1003">
          <p15:clr>
            <a:srgbClr val="F26B43"/>
          </p15:clr>
        </p15:guide>
        <p15:guide id="34" orient="horz" pos="1275">
          <p15:clr>
            <a:srgbClr val="F26B43"/>
          </p15:clr>
        </p15:guide>
        <p15:guide id="36" orient="horz" pos="595">
          <p15:clr>
            <a:srgbClr val="F26B43"/>
          </p15:clr>
        </p15:guide>
        <p15:guide id="37" orient="horz" pos="731">
          <p15:clr>
            <a:srgbClr val="F26B43"/>
          </p15:clr>
        </p15:guide>
        <p15:guide id="38" orient="horz" pos="1684">
          <p15:clr>
            <a:srgbClr val="F26B43"/>
          </p15:clr>
        </p15:guide>
        <p15:guide id="39" orient="horz" pos="1412">
          <p15:clr>
            <a:srgbClr val="F26B43"/>
          </p15:clr>
        </p15:guide>
        <p15:guide id="40" orient="horz" pos="1548">
          <p15:clr>
            <a:srgbClr val="F26B43"/>
          </p15:clr>
        </p15:guide>
        <p15:guide id="41" orient="horz" pos="1139">
          <p15:clr>
            <a:srgbClr val="F26B43"/>
          </p15:clr>
        </p15:guide>
        <p15:guide id="42" orient="horz" pos="2092">
          <p15:clr>
            <a:srgbClr val="F26B43"/>
          </p15:clr>
        </p15:guide>
        <p15:guide id="43" orient="horz" pos="1820">
          <p15:clr>
            <a:srgbClr val="F26B43"/>
          </p15:clr>
        </p15:guide>
        <p15:guide id="44" orient="horz" pos="2364">
          <p15:clr>
            <a:srgbClr val="F26B43"/>
          </p15:clr>
        </p15:guide>
        <p15:guide id="45" orient="horz" pos="1956">
          <p15:clr>
            <a:srgbClr val="F26B43"/>
          </p15:clr>
        </p15:guide>
        <p15:guide id="46" orient="horz" pos="2500">
          <p15:clr>
            <a:srgbClr val="F26B43"/>
          </p15:clr>
        </p15:guide>
        <p15:guide id="47" orient="horz" pos="2228">
          <p15:clr>
            <a:srgbClr val="F26B43"/>
          </p15:clr>
        </p15:guide>
        <p15:guide id="48" orient="horz" pos="2636">
          <p15:clr>
            <a:srgbClr val="F26B43"/>
          </p15:clr>
        </p15:guide>
        <p15:guide id="49" orient="horz" pos="2772">
          <p15:clr>
            <a:srgbClr val="F26B43"/>
          </p15:clr>
        </p15:guide>
        <p15:guide id="50" orient="horz" pos="2908">
          <p15:clr>
            <a:srgbClr val="F26B43"/>
          </p15:clr>
        </p15:guide>
        <p15:guide id="51" orient="horz" pos="3045">
          <p15:clr>
            <a:srgbClr val="F26B43"/>
          </p15:clr>
        </p15:guide>
        <p15:guide id="52" orient="horz" pos="3181">
          <p15:clr>
            <a:srgbClr val="F26B43"/>
          </p15:clr>
        </p15:guide>
        <p15:guide id="53" orient="horz" pos="3317">
          <p15:clr>
            <a:srgbClr val="F26B43"/>
          </p15:clr>
        </p15:guide>
        <p15:guide id="55" orient="horz" pos="3453">
          <p15:clr>
            <a:srgbClr val="F26B43"/>
          </p15:clr>
        </p15:guide>
        <p15:guide id="57" orient="horz" pos="3589">
          <p15:clr>
            <a:srgbClr val="F26B43"/>
          </p15:clr>
        </p15:guide>
        <p15:guide id="58" orient="horz" pos="3725">
          <p15:clr>
            <a:srgbClr val="F26B43"/>
          </p15:clr>
        </p15:guide>
        <p15:guide id="59" orient="horz" pos="3861">
          <p15:clr>
            <a:srgbClr val="F26B43"/>
          </p15:clr>
        </p15:guide>
        <p15:guide id="60" orient="horz" pos="3997">
          <p15:clr>
            <a:srgbClr val="F26B43"/>
          </p15:clr>
        </p15:guide>
        <p15:guide id="61" orient="horz" pos="4133">
          <p15:clr>
            <a:srgbClr val="F26B43"/>
          </p15:clr>
        </p15:guide>
      </p15:sldGuideLst>
    </p:ext>
  </p:extLst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389" y="498948"/>
            <a:ext cx="1139612" cy="44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3" r:id="rId3"/>
  </p:sldLayoutIdLst>
  <p:txStyles>
    <p:titleStyle>
      <a:lvl1pPr algn="l" defTabSz="1218072" rtl="0" eaLnBrk="1" latinLnBrk="0" hangingPunct="1">
        <a:lnSpc>
          <a:spcPct val="90000"/>
        </a:lnSpc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18" indent="-304518" algn="l" defTabSz="1218072" rtl="0" eaLnBrk="1" latinLnBrk="0" hangingPunct="1">
        <a:lnSpc>
          <a:spcPct val="90000"/>
        </a:lnSpc>
        <a:spcBef>
          <a:spcPts val="1332"/>
        </a:spcBef>
        <a:buFont typeface="Arial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554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0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6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2">
          <p15:clr>
            <a:srgbClr val="F26B43"/>
          </p15:clr>
        </p15:guide>
        <p15:guide id="2" pos="5511">
          <p15:clr>
            <a:srgbClr val="F26B43"/>
          </p15:clr>
        </p15:guide>
      </p15:sldGuideLst>
    </p:ext>
  </p:extLst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5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824">
          <p15:clr>
            <a:srgbClr val="F26B43"/>
          </p15:clr>
        </p15:guide>
        <p15:guide id="3" pos="960">
          <p15:clr>
            <a:srgbClr val="F26B43"/>
          </p15:clr>
        </p15:guide>
        <p15:guide id="4" pos="1413">
          <p15:clr>
            <a:srgbClr val="F26B43"/>
          </p15:clr>
        </p15:guide>
        <p15:guide id="5" pos="1549">
          <p15:clr>
            <a:srgbClr val="F26B43"/>
          </p15:clr>
        </p15:guide>
        <p15:guide id="6" pos="2003">
          <p15:clr>
            <a:srgbClr val="F26B43"/>
          </p15:clr>
        </p15:guide>
        <p15:guide id="7" pos="2139">
          <p15:clr>
            <a:srgbClr val="F26B43"/>
          </p15:clr>
        </p15:guide>
        <p15:guide id="8" pos="2593">
          <p15:clr>
            <a:srgbClr val="F26B43"/>
          </p15:clr>
        </p15:guide>
        <p15:guide id="9" pos="2729">
          <p15:clr>
            <a:srgbClr val="F26B43"/>
          </p15:clr>
        </p15:guide>
        <p15:guide id="10" pos="3182">
          <p15:clr>
            <a:srgbClr val="F26B43"/>
          </p15:clr>
        </p15:guide>
        <p15:guide id="11" pos="3318">
          <p15:clr>
            <a:srgbClr val="F26B43"/>
          </p15:clr>
        </p15:guide>
        <p15:guide id="12" pos="3772">
          <p15:clr>
            <a:srgbClr val="F26B43"/>
          </p15:clr>
        </p15:guide>
        <p15:guide id="13" pos="3908">
          <p15:clr>
            <a:srgbClr val="F26B43"/>
          </p15:clr>
        </p15:guide>
        <p15:guide id="14" pos="4362">
          <p15:clr>
            <a:srgbClr val="F26B43"/>
          </p15:clr>
        </p15:guide>
        <p15:guide id="15" pos="4498">
          <p15:clr>
            <a:srgbClr val="F26B43"/>
          </p15:clr>
        </p15:guide>
        <p15:guide id="16" pos="4952">
          <p15:clr>
            <a:srgbClr val="F26B43"/>
          </p15:clr>
        </p15:guide>
        <p15:guide id="17" pos="5087">
          <p15:clr>
            <a:srgbClr val="F26B43"/>
          </p15:clr>
        </p15:guide>
        <p15:guide id="18" pos="5541">
          <p15:clr>
            <a:srgbClr val="F26B43"/>
          </p15:clr>
        </p15:guide>
        <p15:guide id="19" pos="5676">
          <p15:clr>
            <a:srgbClr val="F26B43"/>
          </p15:clr>
        </p15:guide>
        <p15:guide id="20" pos="6131">
          <p15:clr>
            <a:srgbClr val="F26B43"/>
          </p15:clr>
        </p15:guide>
        <p15:guide id="21" pos="6267">
          <p15:clr>
            <a:srgbClr val="F26B43"/>
          </p15:clr>
        </p15:guide>
        <p15:guide id="22" pos="6720">
          <p15:clr>
            <a:srgbClr val="F26B43"/>
          </p15:clr>
        </p15:guide>
        <p15:guide id="23" pos="6856">
          <p15:clr>
            <a:srgbClr val="F26B43"/>
          </p15:clr>
        </p15:guide>
        <p15:guide id="24" pos="7310">
          <p15:clr>
            <a:srgbClr val="F26B43"/>
          </p15:clr>
        </p15:guide>
        <p15:guide id="25" orient="horz" pos="187">
          <p15:clr>
            <a:srgbClr val="F26B43"/>
          </p15:clr>
        </p15:guide>
        <p15:guide id="30" orient="horz" pos="864">
          <p15:clr>
            <a:srgbClr val="F26B43"/>
          </p15:clr>
        </p15:guide>
        <p15:guide id="33" orient="horz" pos="1003">
          <p15:clr>
            <a:srgbClr val="F26B43"/>
          </p15:clr>
        </p15:guide>
        <p15:guide id="34" orient="horz" pos="1275">
          <p15:clr>
            <a:srgbClr val="F26B43"/>
          </p15:clr>
        </p15:guide>
        <p15:guide id="36" orient="horz" pos="595">
          <p15:clr>
            <a:srgbClr val="F26B43"/>
          </p15:clr>
        </p15:guide>
        <p15:guide id="37" orient="horz" pos="731">
          <p15:clr>
            <a:srgbClr val="F26B43"/>
          </p15:clr>
        </p15:guide>
        <p15:guide id="38" orient="horz" pos="1684">
          <p15:clr>
            <a:srgbClr val="F26B43"/>
          </p15:clr>
        </p15:guide>
        <p15:guide id="39" orient="horz" pos="1412">
          <p15:clr>
            <a:srgbClr val="F26B43"/>
          </p15:clr>
        </p15:guide>
        <p15:guide id="40" orient="horz" pos="1548">
          <p15:clr>
            <a:srgbClr val="F26B43"/>
          </p15:clr>
        </p15:guide>
        <p15:guide id="41" orient="horz" pos="1139">
          <p15:clr>
            <a:srgbClr val="F26B43"/>
          </p15:clr>
        </p15:guide>
        <p15:guide id="42" orient="horz" pos="2092">
          <p15:clr>
            <a:srgbClr val="F26B43"/>
          </p15:clr>
        </p15:guide>
        <p15:guide id="43" orient="horz" pos="1820">
          <p15:clr>
            <a:srgbClr val="F26B43"/>
          </p15:clr>
        </p15:guide>
        <p15:guide id="44" orient="horz" pos="2364">
          <p15:clr>
            <a:srgbClr val="F26B43"/>
          </p15:clr>
        </p15:guide>
        <p15:guide id="45" orient="horz" pos="1956">
          <p15:clr>
            <a:srgbClr val="F26B43"/>
          </p15:clr>
        </p15:guide>
        <p15:guide id="46" orient="horz" pos="2500">
          <p15:clr>
            <a:srgbClr val="F26B43"/>
          </p15:clr>
        </p15:guide>
        <p15:guide id="47" orient="horz" pos="2228">
          <p15:clr>
            <a:srgbClr val="F26B43"/>
          </p15:clr>
        </p15:guide>
        <p15:guide id="48" orient="horz" pos="2636">
          <p15:clr>
            <a:srgbClr val="F26B43"/>
          </p15:clr>
        </p15:guide>
        <p15:guide id="49" orient="horz" pos="2772">
          <p15:clr>
            <a:srgbClr val="F26B43"/>
          </p15:clr>
        </p15:guide>
        <p15:guide id="50" orient="horz" pos="2908">
          <p15:clr>
            <a:srgbClr val="F26B43"/>
          </p15:clr>
        </p15:guide>
        <p15:guide id="51" orient="horz" pos="3045">
          <p15:clr>
            <a:srgbClr val="F26B43"/>
          </p15:clr>
        </p15:guide>
        <p15:guide id="52" orient="horz" pos="3181">
          <p15:clr>
            <a:srgbClr val="F26B43"/>
          </p15:clr>
        </p15:guide>
        <p15:guide id="53" orient="horz" pos="3317">
          <p15:clr>
            <a:srgbClr val="F26B43"/>
          </p15:clr>
        </p15:guide>
        <p15:guide id="55" orient="horz" pos="3453">
          <p15:clr>
            <a:srgbClr val="F26B43"/>
          </p15:clr>
        </p15:guide>
        <p15:guide id="57" orient="horz" pos="3589">
          <p15:clr>
            <a:srgbClr val="F26B43"/>
          </p15:clr>
        </p15:guide>
        <p15:guide id="58" orient="horz" pos="3725">
          <p15:clr>
            <a:srgbClr val="F26B43"/>
          </p15:clr>
        </p15:guide>
        <p15:guide id="59" orient="horz" pos="3861">
          <p15:clr>
            <a:srgbClr val="F26B43"/>
          </p15:clr>
        </p15:guide>
        <p15:guide id="60" orient="horz" pos="3997">
          <p15:clr>
            <a:srgbClr val="F26B43"/>
          </p15:clr>
        </p15:guide>
        <p15:guide id="61" orient="horz" pos="4133">
          <p15:clr>
            <a:srgbClr val="F26B43"/>
          </p15:clr>
        </p15:guide>
      </p15:sldGuideLst>
    </p:ext>
  </p:extLst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390" y="498948"/>
            <a:ext cx="1139612" cy="44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9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</p:sldLayoutIdLst>
  <p:txStyles>
    <p:titleStyle>
      <a:lvl1pPr algn="l" defTabSz="1218072" rtl="0" eaLnBrk="1" latinLnBrk="0" hangingPunct="1">
        <a:lnSpc>
          <a:spcPct val="90000"/>
        </a:lnSpc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18" indent="-304518" algn="l" defTabSz="1218072" rtl="0" eaLnBrk="1" latinLnBrk="0" hangingPunct="1">
        <a:lnSpc>
          <a:spcPct val="90000"/>
        </a:lnSpc>
        <a:spcBef>
          <a:spcPts val="1332"/>
        </a:spcBef>
        <a:buFont typeface="Arial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554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0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6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2">
          <p15:clr>
            <a:srgbClr val="F26B43"/>
          </p15:clr>
        </p15:guide>
        <p15:guide id="2" pos="5511">
          <p15:clr>
            <a:srgbClr val="F26B43"/>
          </p15:clr>
        </p15:guide>
      </p15:sldGuideLst>
    </p:ext>
  </p:extLst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3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824">
          <p15:clr>
            <a:srgbClr val="F26B43"/>
          </p15:clr>
        </p15:guide>
        <p15:guide id="3" pos="960">
          <p15:clr>
            <a:srgbClr val="F26B43"/>
          </p15:clr>
        </p15:guide>
        <p15:guide id="4" pos="1413">
          <p15:clr>
            <a:srgbClr val="F26B43"/>
          </p15:clr>
        </p15:guide>
        <p15:guide id="5" pos="1549">
          <p15:clr>
            <a:srgbClr val="F26B43"/>
          </p15:clr>
        </p15:guide>
        <p15:guide id="6" pos="2003">
          <p15:clr>
            <a:srgbClr val="F26B43"/>
          </p15:clr>
        </p15:guide>
        <p15:guide id="7" pos="2139">
          <p15:clr>
            <a:srgbClr val="F26B43"/>
          </p15:clr>
        </p15:guide>
        <p15:guide id="8" pos="2593">
          <p15:clr>
            <a:srgbClr val="F26B43"/>
          </p15:clr>
        </p15:guide>
        <p15:guide id="9" pos="2729">
          <p15:clr>
            <a:srgbClr val="F26B43"/>
          </p15:clr>
        </p15:guide>
        <p15:guide id="10" pos="3182">
          <p15:clr>
            <a:srgbClr val="F26B43"/>
          </p15:clr>
        </p15:guide>
        <p15:guide id="11" pos="3318">
          <p15:clr>
            <a:srgbClr val="F26B43"/>
          </p15:clr>
        </p15:guide>
        <p15:guide id="12" pos="3772">
          <p15:clr>
            <a:srgbClr val="F26B43"/>
          </p15:clr>
        </p15:guide>
        <p15:guide id="13" pos="3908">
          <p15:clr>
            <a:srgbClr val="F26B43"/>
          </p15:clr>
        </p15:guide>
        <p15:guide id="14" pos="4362">
          <p15:clr>
            <a:srgbClr val="F26B43"/>
          </p15:clr>
        </p15:guide>
        <p15:guide id="15" pos="4498">
          <p15:clr>
            <a:srgbClr val="F26B43"/>
          </p15:clr>
        </p15:guide>
        <p15:guide id="16" pos="4952">
          <p15:clr>
            <a:srgbClr val="F26B43"/>
          </p15:clr>
        </p15:guide>
        <p15:guide id="17" pos="5087">
          <p15:clr>
            <a:srgbClr val="F26B43"/>
          </p15:clr>
        </p15:guide>
        <p15:guide id="18" pos="5541">
          <p15:clr>
            <a:srgbClr val="F26B43"/>
          </p15:clr>
        </p15:guide>
        <p15:guide id="19" pos="5676">
          <p15:clr>
            <a:srgbClr val="F26B43"/>
          </p15:clr>
        </p15:guide>
        <p15:guide id="20" pos="6131">
          <p15:clr>
            <a:srgbClr val="F26B43"/>
          </p15:clr>
        </p15:guide>
        <p15:guide id="21" pos="6267">
          <p15:clr>
            <a:srgbClr val="F26B43"/>
          </p15:clr>
        </p15:guide>
        <p15:guide id="22" pos="6720">
          <p15:clr>
            <a:srgbClr val="F26B43"/>
          </p15:clr>
        </p15:guide>
        <p15:guide id="23" pos="6856">
          <p15:clr>
            <a:srgbClr val="F26B43"/>
          </p15:clr>
        </p15:guide>
        <p15:guide id="24" pos="7310">
          <p15:clr>
            <a:srgbClr val="F26B43"/>
          </p15:clr>
        </p15:guide>
        <p15:guide id="25" orient="horz" pos="187">
          <p15:clr>
            <a:srgbClr val="F26B43"/>
          </p15:clr>
        </p15:guide>
        <p15:guide id="30" orient="horz" pos="864">
          <p15:clr>
            <a:srgbClr val="F26B43"/>
          </p15:clr>
        </p15:guide>
        <p15:guide id="33" orient="horz" pos="1003">
          <p15:clr>
            <a:srgbClr val="F26B43"/>
          </p15:clr>
        </p15:guide>
        <p15:guide id="34" orient="horz" pos="1275">
          <p15:clr>
            <a:srgbClr val="F26B43"/>
          </p15:clr>
        </p15:guide>
        <p15:guide id="36" orient="horz" pos="595">
          <p15:clr>
            <a:srgbClr val="F26B43"/>
          </p15:clr>
        </p15:guide>
        <p15:guide id="37" orient="horz" pos="731">
          <p15:clr>
            <a:srgbClr val="F26B43"/>
          </p15:clr>
        </p15:guide>
        <p15:guide id="38" orient="horz" pos="1684">
          <p15:clr>
            <a:srgbClr val="F26B43"/>
          </p15:clr>
        </p15:guide>
        <p15:guide id="39" orient="horz" pos="1412">
          <p15:clr>
            <a:srgbClr val="F26B43"/>
          </p15:clr>
        </p15:guide>
        <p15:guide id="40" orient="horz" pos="1548">
          <p15:clr>
            <a:srgbClr val="F26B43"/>
          </p15:clr>
        </p15:guide>
        <p15:guide id="41" orient="horz" pos="1139">
          <p15:clr>
            <a:srgbClr val="F26B43"/>
          </p15:clr>
        </p15:guide>
        <p15:guide id="42" orient="horz" pos="2092">
          <p15:clr>
            <a:srgbClr val="F26B43"/>
          </p15:clr>
        </p15:guide>
        <p15:guide id="43" orient="horz" pos="1820">
          <p15:clr>
            <a:srgbClr val="F26B43"/>
          </p15:clr>
        </p15:guide>
        <p15:guide id="44" orient="horz" pos="2364">
          <p15:clr>
            <a:srgbClr val="F26B43"/>
          </p15:clr>
        </p15:guide>
        <p15:guide id="45" orient="horz" pos="1956">
          <p15:clr>
            <a:srgbClr val="F26B43"/>
          </p15:clr>
        </p15:guide>
        <p15:guide id="46" orient="horz" pos="2500">
          <p15:clr>
            <a:srgbClr val="F26B43"/>
          </p15:clr>
        </p15:guide>
        <p15:guide id="47" orient="horz" pos="2228">
          <p15:clr>
            <a:srgbClr val="F26B43"/>
          </p15:clr>
        </p15:guide>
        <p15:guide id="48" orient="horz" pos="2636">
          <p15:clr>
            <a:srgbClr val="F26B43"/>
          </p15:clr>
        </p15:guide>
        <p15:guide id="49" orient="horz" pos="2772">
          <p15:clr>
            <a:srgbClr val="F26B43"/>
          </p15:clr>
        </p15:guide>
        <p15:guide id="50" orient="horz" pos="2908">
          <p15:clr>
            <a:srgbClr val="F26B43"/>
          </p15:clr>
        </p15:guide>
        <p15:guide id="51" orient="horz" pos="3045">
          <p15:clr>
            <a:srgbClr val="F26B43"/>
          </p15:clr>
        </p15:guide>
        <p15:guide id="52" orient="horz" pos="3181">
          <p15:clr>
            <a:srgbClr val="F26B43"/>
          </p15:clr>
        </p15:guide>
        <p15:guide id="53" orient="horz" pos="3317">
          <p15:clr>
            <a:srgbClr val="F26B43"/>
          </p15:clr>
        </p15:guide>
        <p15:guide id="55" orient="horz" pos="3453">
          <p15:clr>
            <a:srgbClr val="F26B43"/>
          </p15:clr>
        </p15:guide>
        <p15:guide id="57" orient="horz" pos="3589">
          <p15:clr>
            <a:srgbClr val="F26B43"/>
          </p15:clr>
        </p15:guide>
        <p15:guide id="58" orient="horz" pos="3725">
          <p15:clr>
            <a:srgbClr val="F26B43"/>
          </p15:clr>
        </p15:guide>
        <p15:guide id="59" orient="horz" pos="3861">
          <p15:clr>
            <a:srgbClr val="F26B43"/>
          </p15:clr>
        </p15:guide>
        <p15:guide id="60" orient="horz" pos="3997">
          <p15:clr>
            <a:srgbClr val="F26B43"/>
          </p15:clr>
        </p15:guide>
        <p15:guide id="61" orient="horz" pos="4133">
          <p15:clr>
            <a:srgbClr val="F26B43"/>
          </p15:clr>
        </p15:guide>
      </p15:sldGuideLst>
    </p:ext>
  </p:extLst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56" r:id="rId15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824">
          <p15:clr>
            <a:srgbClr val="F26B43"/>
          </p15:clr>
        </p15:guide>
        <p15:guide id="3" pos="960">
          <p15:clr>
            <a:srgbClr val="F26B43"/>
          </p15:clr>
        </p15:guide>
        <p15:guide id="4" pos="1413">
          <p15:clr>
            <a:srgbClr val="F26B43"/>
          </p15:clr>
        </p15:guide>
        <p15:guide id="5" pos="1549">
          <p15:clr>
            <a:srgbClr val="F26B43"/>
          </p15:clr>
        </p15:guide>
        <p15:guide id="6" pos="2003">
          <p15:clr>
            <a:srgbClr val="F26B43"/>
          </p15:clr>
        </p15:guide>
        <p15:guide id="7" pos="2139">
          <p15:clr>
            <a:srgbClr val="F26B43"/>
          </p15:clr>
        </p15:guide>
        <p15:guide id="8" pos="2593">
          <p15:clr>
            <a:srgbClr val="F26B43"/>
          </p15:clr>
        </p15:guide>
        <p15:guide id="9" pos="2729">
          <p15:clr>
            <a:srgbClr val="F26B43"/>
          </p15:clr>
        </p15:guide>
        <p15:guide id="10" pos="3182">
          <p15:clr>
            <a:srgbClr val="F26B43"/>
          </p15:clr>
        </p15:guide>
        <p15:guide id="11" pos="3318">
          <p15:clr>
            <a:srgbClr val="F26B43"/>
          </p15:clr>
        </p15:guide>
        <p15:guide id="12" pos="3772">
          <p15:clr>
            <a:srgbClr val="F26B43"/>
          </p15:clr>
        </p15:guide>
        <p15:guide id="13" pos="3908">
          <p15:clr>
            <a:srgbClr val="F26B43"/>
          </p15:clr>
        </p15:guide>
        <p15:guide id="14" pos="4362">
          <p15:clr>
            <a:srgbClr val="F26B43"/>
          </p15:clr>
        </p15:guide>
        <p15:guide id="15" pos="4498">
          <p15:clr>
            <a:srgbClr val="F26B43"/>
          </p15:clr>
        </p15:guide>
        <p15:guide id="16" pos="4952">
          <p15:clr>
            <a:srgbClr val="F26B43"/>
          </p15:clr>
        </p15:guide>
        <p15:guide id="17" pos="5087">
          <p15:clr>
            <a:srgbClr val="F26B43"/>
          </p15:clr>
        </p15:guide>
        <p15:guide id="18" pos="5541">
          <p15:clr>
            <a:srgbClr val="F26B43"/>
          </p15:clr>
        </p15:guide>
        <p15:guide id="19" pos="5676">
          <p15:clr>
            <a:srgbClr val="F26B43"/>
          </p15:clr>
        </p15:guide>
        <p15:guide id="20" pos="6131">
          <p15:clr>
            <a:srgbClr val="F26B43"/>
          </p15:clr>
        </p15:guide>
        <p15:guide id="21" pos="6267">
          <p15:clr>
            <a:srgbClr val="F26B43"/>
          </p15:clr>
        </p15:guide>
        <p15:guide id="22" pos="6720">
          <p15:clr>
            <a:srgbClr val="F26B43"/>
          </p15:clr>
        </p15:guide>
        <p15:guide id="23" pos="6856">
          <p15:clr>
            <a:srgbClr val="F26B43"/>
          </p15:clr>
        </p15:guide>
        <p15:guide id="24" pos="7310">
          <p15:clr>
            <a:srgbClr val="F26B43"/>
          </p15:clr>
        </p15:guide>
        <p15:guide id="25" orient="horz" pos="187">
          <p15:clr>
            <a:srgbClr val="F26B43"/>
          </p15:clr>
        </p15:guide>
        <p15:guide id="30" orient="horz" pos="864">
          <p15:clr>
            <a:srgbClr val="F26B43"/>
          </p15:clr>
        </p15:guide>
        <p15:guide id="33" orient="horz" pos="1003">
          <p15:clr>
            <a:srgbClr val="F26B43"/>
          </p15:clr>
        </p15:guide>
        <p15:guide id="34" orient="horz" pos="1275">
          <p15:clr>
            <a:srgbClr val="F26B43"/>
          </p15:clr>
        </p15:guide>
        <p15:guide id="36" orient="horz" pos="595">
          <p15:clr>
            <a:srgbClr val="F26B43"/>
          </p15:clr>
        </p15:guide>
        <p15:guide id="37" orient="horz" pos="731">
          <p15:clr>
            <a:srgbClr val="F26B43"/>
          </p15:clr>
        </p15:guide>
        <p15:guide id="38" orient="horz" pos="1684">
          <p15:clr>
            <a:srgbClr val="F26B43"/>
          </p15:clr>
        </p15:guide>
        <p15:guide id="39" orient="horz" pos="1412">
          <p15:clr>
            <a:srgbClr val="F26B43"/>
          </p15:clr>
        </p15:guide>
        <p15:guide id="40" orient="horz" pos="1548">
          <p15:clr>
            <a:srgbClr val="F26B43"/>
          </p15:clr>
        </p15:guide>
        <p15:guide id="41" orient="horz" pos="1139">
          <p15:clr>
            <a:srgbClr val="F26B43"/>
          </p15:clr>
        </p15:guide>
        <p15:guide id="42" orient="horz" pos="2092">
          <p15:clr>
            <a:srgbClr val="F26B43"/>
          </p15:clr>
        </p15:guide>
        <p15:guide id="43" orient="horz" pos="1820">
          <p15:clr>
            <a:srgbClr val="F26B43"/>
          </p15:clr>
        </p15:guide>
        <p15:guide id="44" orient="horz" pos="2364">
          <p15:clr>
            <a:srgbClr val="F26B43"/>
          </p15:clr>
        </p15:guide>
        <p15:guide id="45" orient="horz" pos="1956">
          <p15:clr>
            <a:srgbClr val="F26B43"/>
          </p15:clr>
        </p15:guide>
        <p15:guide id="46" orient="horz" pos="2500">
          <p15:clr>
            <a:srgbClr val="F26B43"/>
          </p15:clr>
        </p15:guide>
        <p15:guide id="47" orient="horz" pos="2228">
          <p15:clr>
            <a:srgbClr val="F26B43"/>
          </p15:clr>
        </p15:guide>
        <p15:guide id="48" orient="horz" pos="2636">
          <p15:clr>
            <a:srgbClr val="F26B43"/>
          </p15:clr>
        </p15:guide>
        <p15:guide id="49" orient="horz" pos="2772">
          <p15:clr>
            <a:srgbClr val="F26B43"/>
          </p15:clr>
        </p15:guide>
        <p15:guide id="50" orient="horz" pos="2908">
          <p15:clr>
            <a:srgbClr val="F26B43"/>
          </p15:clr>
        </p15:guide>
        <p15:guide id="51" orient="horz" pos="3045">
          <p15:clr>
            <a:srgbClr val="F26B43"/>
          </p15:clr>
        </p15:guide>
        <p15:guide id="52" orient="horz" pos="3181">
          <p15:clr>
            <a:srgbClr val="F26B43"/>
          </p15:clr>
        </p15:guide>
        <p15:guide id="53" orient="horz" pos="3317">
          <p15:clr>
            <a:srgbClr val="F26B43"/>
          </p15:clr>
        </p15:guide>
        <p15:guide id="55" orient="horz" pos="3453">
          <p15:clr>
            <a:srgbClr val="F26B43"/>
          </p15:clr>
        </p15:guide>
        <p15:guide id="57" orient="horz" pos="3589">
          <p15:clr>
            <a:srgbClr val="F26B43"/>
          </p15:clr>
        </p15:guide>
        <p15:guide id="58" orient="horz" pos="3725">
          <p15:clr>
            <a:srgbClr val="F26B43"/>
          </p15:clr>
        </p15:guide>
        <p15:guide id="59" orient="horz" pos="3861">
          <p15:clr>
            <a:srgbClr val="F26B43"/>
          </p15:clr>
        </p15:guide>
        <p15:guide id="60" orient="horz" pos="3997">
          <p15:clr>
            <a:srgbClr val="F26B43"/>
          </p15:clr>
        </p15:guide>
        <p15:guide id="61" orient="horz" pos="4133">
          <p15:clr>
            <a:srgbClr val="F26B43"/>
          </p15:clr>
        </p15:guide>
      </p15:sldGuideLst>
    </p:ext>
  </p:extLst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5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824">
          <p15:clr>
            <a:srgbClr val="F26B43"/>
          </p15:clr>
        </p15:guide>
        <p15:guide id="3" pos="960">
          <p15:clr>
            <a:srgbClr val="F26B43"/>
          </p15:clr>
        </p15:guide>
        <p15:guide id="4" pos="1413">
          <p15:clr>
            <a:srgbClr val="F26B43"/>
          </p15:clr>
        </p15:guide>
        <p15:guide id="5" pos="1549">
          <p15:clr>
            <a:srgbClr val="F26B43"/>
          </p15:clr>
        </p15:guide>
        <p15:guide id="6" pos="2003">
          <p15:clr>
            <a:srgbClr val="F26B43"/>
          </p15:clr>
        </p15:guide>
        <p15:guide id="7" pos="2139">
          <p15:clr>
            <a:srgbClr val="F26B43"/>
          </p15:clr>
        </p15:guide>
        <p15:guide id="8" pos="2593">
          <p15:clr>
            <a:srgbClr val="F26B43"/>
          </p15:clr>
        </p15:guide>
        <p15:guide id="9" pos="2729">
          <p15:clr>
            <a:srgbClr val="F26B43"/>
          </p15:clr>
        </p15:guide>
        <p15:guide id="10" pos="3182">
          <p15:clr>
            <a:srgbClr val="F26B43"/>
          </p15:clr>
        </p15:guide>
        <p15:guide id="11" pos="3318">
          <p15:clr>
            <a:srgbClr val="F26B43"/>
          </p15:clr>
        </p15:guide>
        <p15:guide id="12" pos="3772">
          <p15:clr>
            <a:srgbClr val="F26B43"/>
          </p15:clr>
        </p15:guide>
        <p15:guide id="13" pos="3908">
          <p15:clr>
            <a:srgbClr val="F26B43"/>
          </p15:clr>
        </p15:guide>
        <p15:guide id="14" pos="4362">
          <p15:clr>
            <a:srgbClr val="F26B43"/>
          </p15:clr>
        </p15:guide>
        <p15:guide id="15" pos="4498">
          <p15:clr>
            <a:srgbClr val="F26B43"/>
          </p15:clr>
        </p15:guide>
        <p15:guide id="16" pos="4952">
          <p15:clr>
            <a:srgbClr val="F26B43"/>
          </p15:clr>
        </p15:guide>
        <p15:guide id="17" pos="5087">
          <p15:clr>
            <a:srgbClr val="F26B43"/>
          </p15:clr>
        </p15:guide>
        <p15:guide id="18" pos="5541">
          <p15:clr>
            <a:srgbClr val="F26B43"/>
          </p15:clr>
        </p15:guide>
        <p15:guide id="19" pos="5676">
          <p15:clr>
            <a:srgbClr val="F26B43"/>
          </p15:clr>
        </p15:guide>
        <p15:guide id="20" pos="6131">
          <p15:clr>
            <a:srgbClr val="F26B43"/>
          </p15:clr>
        </p15:guide>
        <p15:guide id="21" pos="6267">
          <p15:clr>
            <a:srgbClr val="F26B43"/>
          </p15:clr>
        </p15:guide>
        <p15:guide id="22" pos="6720">
          <p15:clr>
            <a:srgbClr val="F26B43"/>
          </p15:clr>
        </p15:guide>
        <p15:guide id="23" pos="6856">
          <p15:clr>
            <a:srgbClr val="F26B43"/>
          </p15:clr>
        </p15:guide>
        <p15:guide id="24" pos="7310">
          <p15:clr>
            <a:srgbClr val="F26B43"/>
          </p15:clr>
        </p15:guide>
        <p15:guide id="25" orient="horz" pos="187">
          <p15:clr>
            <a:srgbClr val="F26B43"/>
          </p15:clr>
        </p15:guide>
        <p15:guide id="30" orient="horz" pos="864">
          <p15:clr>
            <a:srgbClr val="F26B43"/>
          </p15:clr>
        </p15:guide>
        <p15:guide id="33" orient="horz" pos="1003">
          <p15:clr>
            <a:srgbClr val="F26B43"/>
          </p15:clr>
        </p15:guide>
        <p15:guide id="34" orient="horz" pos="1275">
          <p15:clr>
            <a:srgbClr val="F26B43"/>
          </p15:clr>
        </p15:guide>
        <p15:guide id="36" orient="horz" pos="595">
          <p15:clr>
            <a:srgbClr val="F26B43"/>
          </p15:clr>
        </p15:guide>
        <p15:guide id="37" orient="horz" pos="731">
          <p15:clr>
            <a:srgbClr val="F26B43"/>
          </p15:clr>
        </p15:guide>
        <p15:guide id="38" orient="horz" pos="1684">
          <p15:clr>
            <a:srgbClr val="F26B43"/>
          </p15:clr>
        </p15:guide>
        <p15:guide id="39" orient="horz" pos="1412">
          <p15:clr>
            <a:srgbClr val="F26B43"/>
          </p15:clr>
        </p15:guide>
        <p15:guide id="40" orient="horz" pos="1548">
          <p15:clr>
            <a:srgbClr val="F26B43"/>
          </p15:clr>
        </p15:guide>
        <p15:guide id="41" orient="horz" pos="1139">
          <p15:clr>
            <a:srgbClr val="F26B43"/>
          </p15:clr>
        </p15:guide>
        <p15:guide id="42" orient="horz" pos="2092">
          <p15:clr>
            <a:srgbClr val="F26B43"/>
          </p15:clr>
        </p15:guide>
        <p15:guide id="43" orient="horz" pos="1820">
          <p15:clr>
            <a:srgbClr val="F26B43"/>
          </p15:clr>
        </p15:guide>
        <p15:guide id="44" orient="horz" pos="2364">
          <p15:clr>
            <a:srgbClr val="F26B43"/>
          </p15:clr>
        </p15:guide>
        <p15:guide id="45" orient="horz" pos="1956">
          <p15:clr>
            <a:srgbClr val="F26B43"/>
          </p15:clr>
        </p15:guide>
        <p15:guide id="46" orient="horz" pos="2500">
          <p15:clr>
            <a:srgbClr val="F26B43"/>
          </p15:clr>
        </p15:guide>
        <p15:guide id="47" orient="horz" pos="2228">
          <p15:clr>
            <a:srgbClr val="F26B43"/>
          </p15:clr>
        </p15:guide>
        <p15:guide id="48" orient="horz" pos="2636">
          <p15:clr>
            <a:srgbClr val="F26B43"/>
          </p15:clr>
        </p15:guide>
        <p15:guide id="49" orient="horz" pos="2772">
          <p15:clr>
            <a:srgbClr val="F26B43"/>
          </p15:clr>
        </p15:guide>
        <p15:guide id="50" orient="horz" pos="2908">
          <p15:clr>
            <a:srgbClr val="F26B43"/>
          </p15:clr>
        </p15:guide>
        <p15:guide id="51" orient="horz" pos="3045">
          <p15:clr>
            <a:srgbClr val="F26B43"/>
          </p15:clr>
        </p15:guide>
        <p15:guide id="52" orient="horz" pos="3181">
          <p15:clr>
            <a:srgbClr val="F26B43"/>
          </p15:clr>
        </p15:guide>
        <p15:guide id="53" orient="horz" pos="3317">
          <p15:clr>
            <a:srgbClr val="F26B43"/>
          </p15:clr>
        </p15:guide>
        <p15:guide id="55" orient="horz" pos="3453">
          <p15:clr>
            <a:srgbClr val="F26B43"/>
          </p15:clr>
        </p15:guide>
        <p15:guide id="57" orient="horz" pos="3589">
          <p15:clr>
            <a:srgbClr val="F26B43"/>
          </p15:clr>
        </p15:guide>
        <p15:guide id="58" orient="horz" pos="3725">
          <p15:clr>
            <a:srgbClr val="F26B43"/>
          </p15:clr>
        </p15:guide>
        <p15:guide id="59" orient="horz" pos="3861">
          <p15:clr>
            <a:srgbClr val="F26B43"/>
          </p15:clr>
        </p15:guide>
        <p15:guide id="60" orient="horz" pos="3997">
          <p15:clr>
            <a:srgbClr val="F26B43"/>
          </p15:clr>
        </p15:guide>
        <p15:guide id="61" orient="horz" pos="413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4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</p15:sldGuideLst>
    </p:ext>
  </p:extLst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6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824">
          <p15:clr>
            <a:srgbClr val="F26B43"/>
          </p15:clr>
        </p15:guide>
        <p15:guide id="3" pos="960">
          <p15:clr>
            <a:srgbClr val="F26B43"/>
          </p15:clr>
        </p15:guide>
        <p15:guide id="4" pos="1413">
          <p15:clr>
            <a:srgbClr val="F26B43"/>
          </p15:clr>
        </p15:guide>
        <p15:guide id="5" pos="1549">
          <p15:clr>
            <a:srgbClr val="F26B43"/>
          </p15:clr>
        </p15:guide>
        <p15:guide id="6" pos="2003">
          <p15:clr>
            <a:srgbClr val="F26B43"/>
          </p15:clr>
        </p15:guide>
        <p15:guide id="7" pos="2139">
          <p15:clr>
            <a:srgbClr val="F26B43"/>
          </p15:clr>
        </p15:guide>
        <p15:guide id="8" pos="2593">
          <p15:clr>
            <a:srgbClr val="F26B43"/>
          </p15:clr>
        </p15:guide>
        <p15:guide id="9" pos="2729">
          <p15:clr>
            <a:srgbClr val="F26B43"/>
          </p15:clr>
        </p15:guide>
        <p15:guide id="10" pos="3182">
          <p15:clr>
            <a:srgbClr val="F26B43"/>
          </p15:clr>
        </p15:guide>
        <p15:guide id="11" pos="3318">
          <p15:clr>
            <a:srgbClr val="F26B43"/>
          </p15:clr>
        </p15:guide>
        <p15:guide id="12" pos="3772">
          <p15:clr>
            <a:srgbClr val="F26B43"/>
          </p15:clr>
        </p15:guide>
        <p15:guide id="13" pos="3908">
          <p15:clr>
            <a:srgbClr val="F26B43"/>
          </p15:clr>
        </p15:guide>
        <p15:guide id="14" pos="4362">
          <p15:clr>
            <a:srgbClr val="F26B43"/>
          </p15:clr>
        </p15:guide>
        <p15:guide id="15" pos="4498">
          <p15:clr>
            <a:srgbClr val="F26B43"/>
          </p15:clr>
        </p15:guide>
        <p15:guide id="16" pos="4952">
          <p15:clr>
            <a:srgbClr val="F26B43"/>
          </p15:clr>
        </p15:guide>
        <p15:guide id="17" pos="5087">
          <p15:clr>
            <a:srgbClr val="F26B43"/>
          </p15:clr>
        </p15:guide>
        <p15:guide id="18" pos="5541">
          <p15:clr>
            <a:srgbClr val="F26B43"/>
          </p15:clr>
        </p15:guide>
        <p15:guide id="19" pos="5676">
          <p15:clr>
            <a:srgbClr val="F26B43"/>
          </p15:clr>
        </p15:guide>
        <p15:guide id="20" pos="6131">
          <p15:clr>
            <a:srgbClr val="F26B43"/>
          </p15:clr>
        </p15:guide>
        <p15:guide id="21" pos="6267">
          <p15:clr>
            <a:srgbClr val="F26B43"/>
          </p15:clr>
        </p15:guide>
        <p15:guide id="22" pos="6720">
          <p15:clr>
            <a:srgbClr val="F26B43"/>
          </p15:clr>
        </p15:guide>
        <p15:guide id="23" pos="6856">
          <p15:clr>
            <a:srgbClr val="F26B43"/>
          </p15:clr>
        </p15:guide>
        <p15:guide id="24" pos="7310">
          <p15:clr>
            <a:srgbClr val="F26B43"/>
          </p15:clr>
        </p15:guide>
        <p15:guide id="25" orient="horz" pos="187">
          <p15:clr>
            <a:srgbClr val="F26B43"/>
          </p15:clr>
        </p15:guide>
        <p15:guide id="30" orient="horz" pos="864">
          <p15:clr>
            <a:srgbClr val="F26B43"/>
          </p15:clr>
        </p15:guide>
        <p15:guide id="33" orient="horz" pos="1003">
          <p15:clr>
            <a:srgbClr val="F26B43"/>
          </p15:clr>
        </p15:guide>
        <p15:guide id="34" orient="horz" pos="1275">
          <p15:clr>
            <a:srgbClr val="F26B43"/>
          </p15:clr>
        </p15:guide>
        <p15:guide id="36" orient="horz" pos="595">
          <p15:clr>
            <a:srgbClr val="F26B43"/>
          </p15:clr>
        </p15:guide>
        <p15:guide id="37" orient="horz" pos="731">
          <p15:clr>
            <a:srgbClr val="F26B43"/>
          </p15:clr>
        </p15:guide>
        <p15:guide id="38" orient="horz" pos="1684">
          <p15:clr>
            <a:srgbClr val="F26B43"/>
          </p15:clr>
        </p15:guide>
        <p15:guide id="39" orient="horz" pos="1412">
          <p15:clr>
            <a:srgbClr val="F26B43"/>
          </p15:clr>
        </p15:guide>
        <p15:guide id="40" orient="horz" pos="1548">
          <p15:clr>
            <a:srgbClr val="F26B43"/>
          </p15:clr>
        </p15:guide>
        <p15:guide id="41" orient="horz" pos="1139">
          <p15:clr>
            <a:srgbClr val="F26B43"/>
          </p15:clr>
        </p15:guide>
        <p15:guide id="42" orient="horz" pos="2092">
          <p15:clr>
            <a:srgbClr val="F26B43"/>
          </p15:clr>
        </p15:guide>
        <p15:guide id="43" orient="horz" pos="1820">
          <p15:clr>
            <a:srgbClr val="F26B43"/>
          </p15:clr>
        </p15:guide>
        <p15:guide id="44" orient="horz" pos="2364">
          <p15:clr>
            <a:srgbClr val="F26B43"/>
          </p15:clr>
        </p15:guide>
        <p15:guide id="45" orient="horz" pos="1956">
          <p15:clr>
            <a:srgbClr val="F26B43"/>
          </p15:clr>
        </p15:guide>
        <p15:guide id="46" orient="horz" pos="2500">
          <p15:clr>
            <a:srgbClr val="F26B43"/>
          </p15:clr>
        </p15:guide>
        <p15:guide id="47" orient="horz" pos="2228">
          <p15:clr>
            <a:srgbClr val="F26B43"/>
          </p15:clr>
        </p15:guide>
        <p15:guide id="48" orient="horz" pos="2636">
          <p15:clr>
            <a:srgbClr val="F26B43"/>
          </p15:clr>
        </p15:guide>
        <p15:guide id="49" orient="horz" pos="2772">
          <p15:clr>
            <a:srgbClr val="F26B43"/>
          </p15:clr>
        </p15:guide>
        <p15:guide id="50" orient="horz" pos="2908">
          <p15:clr>
            <a:srgbClr val="F26B43"/>
          </p15:clr>
        </p15:guide>
        <p15:guide id="51" orient="horz" pos="3045">
          <p15:clr>
            <a:srgbClr val="F26B43"/>
          </p15:clr>
        </p15:guide>
        <p15:guide id="52" orient="horz" pos="3181">
          <p15:clr>
            <a:srgbClr val="F26B43"/>
          </p15:clr>
        </p15:guide>
        <p15:guide id="53" orient="horz" pos="3317">
          <p15:clr>
            <a:srgbClr val="F26B43"/>
          </p15:clr>
        </p15:guide>
        <p15:guide id="55" orient="horz" pos="3453">
          <p15:clr>
            <a:srgbClr val="F26B43"/>
          </p15:clr>
        </p15:guide>
        <p15:guide id="57" orient="horz" pos="3589">
          <p15:clr>
            <a:srgbClr val="F26B43"/>
          </p15:clr>
        </p15:guide>
        <p15:guide id="58" orient="horz" pos="3725">
          <p15:clr>
            <a:srgbClr val="F26B43"/>
          </p15:clr>
        </p15:guide>
        <p15:guide id="59" orient="horz" pos="3861">
          <p15:clr>
            <a:srgbClr val="F26B43"/>
          </p15:clr>
        </p15:guide>
        <p15:guide id="60" orient="horz" pos="3997">
          <p15:clr>
            <a:srgbClr val="F26B43"/>
          </p15:clr>
        </p15:guide>
        <p15:guide id="61" orient="horz" pos="4133">
          <p15:clr>
            <a:srgbClr val="F26B43"/>
          </p15:clr>
        </p15:guide>
      </p15:sldGuideLst>
    </p:ext>
  </p:extLst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1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824">
          <p15:clr>
            <a:srgbClr val="F26B43"/>
          </p15:clr>
        </p15:guide>
        <p15:guide id="3" pos="960">
          <p15:clr>
            <a:srgbClr val="F26B43"/>
          </p15:clr>
        </p15:guide>
        <p15:guide id="4" pos="1413">
          <p15:clr>
            <a:srgbClr val="F26B43"/>
          </p15:clr>
        </p15:guide>
        <p15:guide id="5" pos="1549">
          <p15:clr>
            <a:srgbClr val="F26B43"/>
          </p15:clr>
        </p15:guide>
        <p15:guide id="6" pos="2003">
          <p15:clr>
            <a:srgbClr val="F26B43"/>
          </p15:clr>
        </p15:guide>
        <p15:guide id="7" pos="2139">
          <p15:clr>
            <a:srgbClr val="F26B43"/>
          </p15:clr>
        </p15:guide>
        <p15:guide id="8" pos="2593">
          <p15:clr>
            <a:srgbClr val="F26B43"/>
          </p15:clr>
        </p15:guide>
        <p15:guide id="9" pos="2729">
          <p15:clr>
            <a:srgbClr val="F26B43"/>
          </p15:clr>
        </p15:guide>
        <p15:guide id="10" pos="3182">
          <p15:clr>
            <a:srgbClr val="F26B43"/>
          </p15:clr>
        </p15:guide>
        <p15:guide id="11" pos="3318">
          <p15:clr>
            <a:srgbClr val="F26B43"/>
          </p15:clr>
        </p15:guide>
        <p15:guide id="12" pos="3772">
          <p15:clr>
            <a:srgbClr val="F26B43"/>
          </p15:clr>
        </p15:guide>
        <p15:guide id="13" pos="3908">
          <p15:clr>
            <a:srgbClr val="F26B43"/>
          </p15:clr>
        </p15:guide>
        <p15:guide id="14" pos="4362">
          <p15:clr>
            <a:srgbClr val="F26B43"/>
          </p15:clr>
        </p15:guide>
        <p15:guide id="15" pos="4498">
          <p15:clr>
            <a:srgbClr val="F26B43"/>
          </p15:clr>
        </p15:guide>
        <p15:guide id="16" pos="4952">
          <p15:clr>
            <a:srgbClr val="F26B43"/>
          </p15:clr>
        </p15:guide>
        <p15:guide id="17" pos="5087">
          <p15:clr>
            <a:srgbClr val="F26B43"/>
          </p15:clr>
        </p15:guide>
        <p15:guide id="18" pos="5541">
          <p15:clr>
            <a:srgbClr val="F26B43"/>
          </p15:clr>
        </p15:guide>
        <p15:guide id="19" pos="5676">
          <p15:clr>
            <a:srgbClr val="F26B43"/>
          </p15:clr>
        </p15:guide>
        <p15:guide id="20" pos="6131">
          <p15:clr>
            <a:srgbClr val="F26B43"/>
          </p15:clr>
        </p15:guide>
        <p15:guide id="21" pos="6267">
          <p15:clr>
            <a:srgbClr val="F26B43"/>
          </p15:clr>
        </p15:guide>
        <p15:guide id="22" pos="6720">
          <p15:clr>
            <a:srgbClr val="F26B43"/>
          </p15:clr>
        </p15:guide>
        <p15:guide id="23" pos="6856">
          <p15:clr>
            <a:srgbClr val="F26B43"/>
          </p15:clr>
        </p15:guide>
        <p15:guide id="24" pos="7310">
          <p15:clr>
            <a:srgbClr val="F26B43"/>
          </p15:clr>
        </p15:guide>
        <p15:guide id="25" orient="horz" pos="187">
          <p15:clr>
            <a:srgbClr val="F26B43"/>
          </p15:clr>
        </p15:guide>
        <p15:guide id="30" orient="horz" pos="864">
          <p15:clr>
            <a:srgbClr val="F26B43"/>
          </p15:clr>
        </p15:guide>
        <p15:guide id="33" orient="horz" pos="1003">
          <p15:clr>
            <a:srgbClr val="F26B43"/>
          </p15:clr>
        </p15:guide>
        <p15:guide id="34" orient="horz" pos="1275">
          <p15:clr>
            <a:srgbClr val="F26B43"/>
          </p15:clr>
        </p15:guide>
        <p15:guide id="36" orient="horz" pos="595">
          <p15:clr>
            <a:srgbClr val="F26B43"/>
          </p15:clr>
        </p15:guide>
        <p15:guide id="37" orient="horz" pos="731">
          <p15:clr>
            <a:srgbClr val="F26B43"/>
          </p15:clr>
        </p15:guide>
        <p15:guide id="38" orient="horz" pos="1684">
          <p15:clr>
            <a:srgbClr val="F26B43"/>
          </p15:clr>
        </p15:guide>
        <p15:guide id="39" orient="horz" pos="1412">
          <p15:clr>
            <a:srgbClr val="F26B43"/>
          </p15:clr>
        </p15:guide>
        <p15:guide id="40" orient="horz" pos="1548">
          <p15:clr>
            <a:srgbClr val="F26B43"/>
          </p15:clr>
        </p15:guide>
        <p15:guide id="41" orient="horz" pos="1139">
          <p15:clr>
            <a:srgbClr val="F26B43"/>
          </p15:clr>
        </p15:guide>
        <p15:guide id="42" orient="horz" pos="2092">
          <p15:clr>
            <a:srgbClr val="F26B43"/>
          </p15:clr>
        </p15:guide>
        <p15:guide id="43" orient="horz" pos="1820">
          <p15:clr>
            <a:srgbClr val="F26B43"/>
          </p15:clr>
        </p15:guide>
        <p15:guide id="44" orient="horz" pos="2364">
          <p15:clr>
            <a:srgbClr val="F26B43"/>
          </p15:clr>
        </p15:guide>
        <p15:guide id="45" orient="horz" pos="1956">
          <p15:clr>
            <a:srgbClr val="F26B43"/>
          </p15:clr>
        </p15:guide>
        <p15:guide id="46" orient="horz" pos="2500">
          <p15:clr>
            <a:srgbClr val="F26B43"/>
          </p15:clr>
        </p15:guide>
        <p15:guide id="47" orient="horz" pos="2228">
          <p15:clr>
            <a:srgbClr val="F26B43"/>
          </p15:clr>
        </p15:guide>
        <p15:guide id="48" orient="horz" pos="2636">
          <p15:clr>
            <a:srgbClr val="F26B43"/>
          </p15:clr>
        </p15:guide>
        <p15:guide id="49" orient="horz" pos="2772">
          <p15:clr>
            <a:srgbClr val="F26B43"/>
          </p15:clr>
        </p15:guide>
        <p15:guide id="50" orient="horz" pos="2908">
          <p15:clr>
            <a:srgbClr val="F26B43"/>
          </p15:clr>
        </p15:guide>
        <p15:guide id="51" orient="horz" pos="3045">
          <p15:clr>
            <a:srgbClr val="F26B43"/>
          </p15:clr>
        </p15:guide>
        <p15:guide id="52" orient="horz" pos="3181">
          <p15:clr>
            <a:srgbClr val="F26B43"/>
          </p15:clr>
        </p15:guide>
        <p15:guide id="53" orient="horz" pos="3317">
          <p15:clr>
            <a:srgbClr val="F26B43"/>
          </p15:clr>
        </p15:guide>
        <p15:guide id="55" orient="horz" pos="3453">
          <p15:clr>
            <a:srgbClr val="F26B43"/>
          </p15:clr>
        </p15:guide>
        <p15:guide id="57" orient="horz" pos="3589">
          <p15:clr>
            <a:srgbClr val="F26B43"/>
          </p15:clr>
        </p15:guide>
        <p15:guide id="58" orient="horz" pos="3725">
          <p15:clr>
            <a:srgbClr val="F26B43"/>
          </p15:clr>
        </p15:guide>
        <p15:guide id="59" orient="horz" pos="3861">
          <p15:clr>
            <a:srgbClr val="F26B43"/>
          </p15:clr>
        </p15:guide>
        <p15:guide id="60" orient="horz" pos="3997">
          <p15:clr>
            <a:srgbClr val="F26B43"/>
          </p15:clr>
        </p15:guide>
        <p15:guide id="61" orient="horz" pos="4133">
          <p15:clr>
            <a:srgbClr val="F26B43"/>
          </p15:clr>
        </p15:guide>
      </p15:sldGuideLst>
    </p:ext>
  </p:extLst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2184" y="448492"/>
            <a:ext cx="1255896" cy="4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97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4" r:id="rId2"/>
    <p:sldLayoutId id="2147484055" r:id="rId3"/>
  </p:sldLayoutIdLst>
  <p:txStyles>
    <p:titleStyle>
      <a:lvl1pPr algn="l" defTabSz="1218072" rtl="0" eaLnBrk="1" latinLnBrk="0" hangingPunct="1">
        <a:lnSpc>
          <a:spcPct val="90000"/>
        </a:lnSpc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18" indent="-304518" algn="l" defTabSz="1218072" rtl="0" eaLnBrk="1" latinLnBrk="0" hangingPunct="1">
        <a:lnSpc>
          <a:spcPct val="90000"/>
        </a:lnSpc>
        <a:spcBef>
          <a:spcPts val="1332"/>
        </a:spcBef>
        <a:buFont typeface="Arial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554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0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6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53">
          <p15:clr>
            <a:srgbClr val="F26B43"/>
          </p15:clr>
        </p15:guide>
        <p15:guide id="2" orient="horz" pos="442">
          <p15:clr>
            <a:srgbClr val="F26B43"/>
          </p15:clr>
        </p15:guide>
        <p15:guide id="3" pos="5057">
          <p15:clr>
            <a:srgbClr val="F26B43"/>
          </p15:clr>
        </p15:guide>
        <p15:guide id="4" orient="horz" pos="21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3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57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1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7" orient="horz" pos="595" userDrawn="1">
          <p15:clr>
            <a:srgbClr val="F26B43"/>
          </p15:clr>
        </p15:guide>
        <p15:guide id="28" orient="horz" pos="731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1" orient="horz" pos="1003" userDrawn="1">
          <p15:clr>
            <a:srgbClr val="F26B43"/>
          </p15:clr>
        </p15:guide>
        <p15:guide id="32" orient="horz" pos="1139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5" orient="horz" pos="1412" userDrawn="1">
          <p15:clr>
            <a:srgbClr val="F26B43"/>
          </p15:clr>
        </p15:guide>
        <p15:guide id="37" orient="horz" pos="1548" userDrawn="1">
          <p15:clr>
            <a:srgbClr val="F26B43"/>
          </p15:clr>
        </p15:guide>
        <p15:guide id="39" orient="horz" pos="1820" userDrawn="1">
          <p15:clr>
            <a:srgbClr val="F26B43"/>
          </p15:clr>
        </p15:guide>
        <p15:guide id="40" orient="horz" pos="1956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2228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317" userDrawn="1">
          <p15:clr>
            <a:srgbClr val="F26B43"/>
          </p15:clr>
        </p15:guide>
        <p15:guide id="52" orient="horz" pos="3045" userDrawn="1">
          <p15:clr>
            <a:srgbClr val="F26B43"/>
          </p15:clr>
        </p15:guide>
        <p15:guide id="53" orient="horz" pos="1684" userDrawn="1">
          <p15:clr>
            <a:srgbClr val="F26B43"/>
          </p15:clr>
        </p15:guide>
        <p15:guide id="55" orient="horz" pos="3181" userDrawn="1">
          <p15:clr>
            <a:srgbClr val="F26B43"/>
          </p15:clr>
        </p15:guide>
        <p15:guide id="56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88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75" r:id="rId2"/>
    <p:sldLayoutId id="2147483860" r:id="rId3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38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9" r:id="rId3"/>
    <p:sldLayoutId id="2147483740" r:id="rId4"/>
    <p:sldLayoutId id="2147483741" r:id="rId5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B6BBE5-76A3-F388-AB14-BB23499575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8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72" r:id="rId3"/>
    <p:sldLayoutId id="2147483868" r:id="rId4"/>
    <p:sldLayoutId id="2147483869" r:id="rId5"/>
    <p:sldLayoutId id="2147483870" r:id="rId6"/>
    <p:sldLayoutId id="2147483871" r:id="rId7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861" r:id="rId3"/>
    <p:sldLayoutId id="2147483691" r:id="rId4"/>
    <p:sldLayoutId id="2147483695" r:id="rId5"/>
    <p:sldLayoutId id="2147483694" r:id="rId6"/>
    <p:sldLayoutId id="2147483686" r:id="rId7"/>
    <p:sldLayoutId id="2147483692" r:id="rId8"/>
    <p:sldLayoutId id="2147483696" r:id="rId9"/>
    <p:sldLayoutId id="2147483698" r:id="rId10"/>
    <p:sldLayoutId id="2147483697" r:id="rId11"/>
    <p:sldLayoutId id="2147483693" r:id="rId1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43" r:id="rId7"/>
    <p:sldLayoutId id="2147483742" r:id="rId8"/>
    <p:sldLayoutId id="2147483744" r:id="rId9"/>
    <p:sldLayoutId id="2147483745" r:id="rId10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Arial"/>
                <a:cs typeface="Arial"/>
              </a:rPr>
              <a:t>Платформа программной роботизации </a:t>
            </a:r>
            <a:r>
              <a:rPr lang="ru-RU" dirty="0" err="1" smtClean="0">
                <a:latin typeface="Arial"/>
                <a:cs typeface="Arial"/>
              </a:rPr>
              <a:t>Атом.РИТА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2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67D34F3-15CE-6B59-8217-46BD77A0BCBC}"/>
              </a:ext>
            </a:extLst>
          </p:cNvPr>
          <p:cNvSpPr/>
          <p:nvPr/>
        </p:nvSpPr>
        <p:spPr bwMode="auto">
          <a:xfrm flipV="1">
            <a:off x="0" y="1"/>
            <a:ext cx="12192000" cy="1597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782" y="2324624"/>
            <a:ext cx="720000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782" y="3685897"/>
            <a:ext cx="720000" cy="72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782" y="5060233"/>
            <a:ext cx="720000" cy="7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3264" y="2324624"/>
            <a:ext cx="720000" cy="72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3264" y="3685897"/>
            <a:ext cx="720000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3264" y="5060233"/>
            <a:ext cx="720000" cy="720000"/>
          </a:xfrm>
          <a:prstGeom prst="rect">
            <a:avLst/>
          </a:prstGeom>
        </p:spPr>
      </p:pic>
      <p:sp>
        <p:nvSpPr>
          <p:cNvPr id="114" name="Текст 3"/>
          <p:cNvSpPr txBox="1"/>
          <p:nvPr/>
        </p:nvSpPr>
        <p:spPr bwMode="auto">
          <a:xfrm>
            <a:off x="1533970" y="2458001"/>
            <a:ext cx="3547696" cy="49625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25EA1"/>
              </a:buClr>
              <a:buSzPct val="120000"/>
              <a:buFont typeface="Arial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Сокращение количества рутинных задач, выполняемых сотрудниками</a:t>
            </a:r>
          </a:p>
        </p:txBody>
      </p:sp>
      <p:sp>
        <p:nvSpPr>
          <p:cNvPr id="127" name="Заголовок 70">
            <a:extLst>
              <a:ext uri="{FF2B5EF4-FFF2-40B4-BE49-F238E27FC236}">
                <a16:creationId xmlns:a16="http://schemas.microsoft.com/office/drawing/2014/main" id="{0C270F6A-E767-089A-91FD-4000050A5AED}"/>
              </a:ext>
            </a:extLst>
          </p:cNvPr>
          <p:cNvSpPr txBox="1">
            <a:spLocks/>
          </p:cNvSpPr>
          <p:nvPr/>
        </p:nvSpPr>
        <p:spPr>
          <a:xfrm>
            <a:off x="587376" y="296863"/>
            <a:ext cx="7797816" cy="647700"/>
          </a:xfrm>
          <a:prstGeom prst="rect">
            <a:avLst/>
          </a:prstGeom>
        </p:spPr>
        <p:txBody>
          <a:bodyPr lIns="0" tIns="0" rIns="0" bIns="36000" anchor="ctr"/>
          <a:lstStyle>
            <a:lvl1pPr algn="l" defTabSz="10426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0426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Ценность применения платформы </a:t>
            </a:r>
            <a:r>
              <a:rPr kumimoji="0" lang="ru-RU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Атом.РИТА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5" name="Текст 3"/>
          <p:cNvSpPr txBox="1"/>
          <p:nvPr/>
        </p:nvSpPr>
        <p:spPr bwMode="auto">
          <a:xfrm>
            <a:off x="1533970" y="3821737"/>
            <a:ext cx="3547696" cy="45324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25EA1"/>
              </a:buClr>
              <a:buSzPct val="120000"/>
              <a:buFont typeface="Arial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Обработка больших объемов информации</a:t>
            </a:r>
          </a:p>
        </p:txBody>
      </p:sp>
      <p:sp>
        <p:nvSpPr>
          <p:cNvPr id="140" name="Текст 3"/>
          <p:cNvSpPr txBox="1"/>
          <p:nvPr/>
        </p:nvSpPr>
        <p:spPr bwMode="auto">
          <a:xfrm>
            <a:off x="1533970" y="5196073"/>
            <a:ext cx="3547696" cy="45324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25EA1"/>
              </a:buClr>
              <a:buSzPct val="120000"/>
              <a:buFont typeface="Arial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Снижение количества ошибок, связанных с человеческим фактором</a:t>
            </a:r>
          </a:p>
        </p:txBody>
      </p:sp>
      <p:sp>
        <p:nvSpPr>
          <p:cNvPr id="142" name="Текст 3"/>
          <p:cNvSpPr txBox="1"/>
          <p:nvPr/>
        </p:nvSpPr>
        <p:spPr bwMode="auto">
          <a:xfrm>
            <a:off x="7178756" y="2458001"/>
            <a:ext cx="3547696" cy="45324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25EA1"/>
              </a:buClr>
              <a:buSzPct val="120000"/>
              <a:buFont typeface="Arial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Многократное увеличение скорости протекания процессов</a:t>
            </a:r>
          </a:p>
        </p:txBody>
      </p:sp>
      <p:sp>
        <p:nvSpPr>
          <p:cNvPr id="144" name="Текст 3"/>
          <p:cNvSpPr txBox="1"/>
          <p:nvPr/>
        </p:nvSpPr>
        <p:spPr bwMode="auto">
          <a:xfrm>
            <a:off x="7178756" y="3821737"/>
            <a:ext cx="3547696" cy="45324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25EA1"/>
              </a:buClr>
              <a:buSzPct val="120000"/>
              <a:buFont typeface="Arial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Быстрый запуск, низкая стоимость внедрения</a:t>
            </a:r>
          </a:p>
        </p:txBody>
      </p:sp>
      <p:sp>
        <p:nvSpPr>
          <p:cNvPr id="146" name="Текст 3"/>
          <p:cNvSpPr txBox="1"/>
          <p:nvPr/>
        </p:nvSpPr>
        <p:spPr bwMode="auto">
          <a:xfrm>
            <a:off x="7178756" y="5196073"/>
            <a:ext cx="3547696" cy="45324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25EA1"/>
              </a:buClr>
              <a:buSzPct val="120000"/>
              <a:buFont typeface="Arial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Программные роботы работают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без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перерывов и выходных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2" y="5175120"/>
            <a:ext cx="500447" cy="500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60" y="2435066"/>
            <a:ext cx="504459" cy="504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9" y="3811108"/>
            <a:ext cx="489635" cy="4892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53" y="3843271"/>
            <a:ext cx="394657" cy="3949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16" y="5216031"/>
            <a:ext cx="394657" cy="394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4" y="2451092"/>
            <a:ext cx="467063" cy="467063"/>
          </a:xfrm>
          <a:prstGeom prst="rect">
            <a:avLst/>
          </a:prstGeom>
        </p:spPr>
      </p:pic>
      <p:pic>
        <p:nvPicPr>
          <p:cNvPr id="42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80" y="301038"/>
            <a:ext cx="1656019" cy="6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367D34F3-15CE-6B59-8217-46BD77A0BCBC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003274">
                  <a:alpha val="90000"/>
                </a:srgbClr>
              </a:gs>
              <a:gs pos="100000">
                <a:srgbClr val="003274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9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80" y="301038"/>
            <a:ext cx="1656019" cy="652602"/>
          </a:xfrm>
          <a:prstGeom prst="rect">
            <a:avLst/>
          </a:prstGeom>
        </p:spPr>
      </p:pic>
      <p:sp>
        <p:nvSpPr>
          <p:cNvPr id="90" name="Заголовок 70">
            <a:extLst>
              <a:ext uri="{FF2B5EF4-FFF2-40B4-BE49-F238E27FC236}">
                <a16:creationId xmlns:a16="http://schemas.microsoft.com/office/drawing/2014/main" id="{0C270F6A-E767-089A-91FD-4000050A5AED}"/>
              </a:ext>
            </a:extLst>
          </p:cNvPr>
          <p:cNvSpPr txBox="1">
            <a:spLocks/>
          </p:cNvSpPr>
          <p:nvPr/>
        </p:nvSpPr>
        <p:spPr>
          <a:xfrm>
            <a:off x="587376" y="296863"/>
            <a:ext cx="7797816" cy="647700"/>
          </a:xfrm>
          <a:prstGeom prst="rect">
            <a:avLst/>
          </a:prstGeom>
        </p:spPr>
        <p:txBody>
          <a:bodyPr lIns="0" tIns="0" rIns="0" bIns="36000" anchor="ctr"/>
          <a:lstStyle>
            <a:lvl1pPr algn="l" defTabSz="10426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0426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Как мы внедряем программных роботов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3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FFFF"/>
                </a:solidFill>
              </a:rPr>
              <a:t>13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86" name="Прямая со стрелкой 85"/>
          <p:cNvCxnSpPr>
            <a:cxnSpLocks/>
          </p:cNvCxnSpPr>
          <p:nvPr/>
        </p:nvCxnSpPr>
        <p:spPr bwMode="auto">
          <a:xfrm>
            <a:off x="587376" y="3711711"/>
            <a:ext cx="449499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83"/>
          <p:cNvSpPr>
            <a:spLocks noChangeArrowheads="1"/>
          </p:cNvSpPr>
          <p:nvPr/>
        </p:nvSpPr>
        <p:spPr bwMode="auto">
          <a:xfrm>
            <a:off x="2438959" y="4162825"/>
            <a:ext cx="172979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1648" marR="0" lvl="1" indent="0" algn="ctr" defTabSz="929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1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</a:rPr>
              <a:t>Формирование концептуальной схемы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</a:rPr>
              <a:t>процесса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 panose="020B0604020202020204"/>
              <a:ea typeface="Arial"/>
              <a:cs typeface="Arial"/>
            </a:endParaRPr>
          </a:p>
        </p:txBody>
      </p:sp>
      <p:sp>
        <p:nvSpPr>
          <p:cNvPr id="107" name="Subtitle 2"/>
          <p:cNvSpPr txBox="1"/>
          <p:nvPr/>
        </p:nvSpPr>
        <p:spPr bwMode="auto">
          <a:xfrm>
            <a:off x="2499271" y="1655839"/>
            <a:ext cx="1609171" cy="588631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7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Формируем описание и схему шагов робота в процессе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9" name="Subtitle 2"/>
          <p:cNvSpPr txBox="1"/>
          <p:nvPr/>
        </p:nvSpPr>
        <p:spPr bwMode="auto">
          <a:xfrm>
            <a:off x="408205" y="5015578"/>
            <a:ext cx="2141807" cy="588631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7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Формируем дорожную карту эффективных процессов для роботизации 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2" name="Rectangle 83"/>
          <p:cNvSpPr>
            <a:spLocks noChangeArrowheads="1"/>
          </p:cNvSpPr>
          <p:nvPr/>
        </p:nvSpPr>
        <p:spPr bwMode="auto">
          <a:xfrm>
            <a:off x="515470" y="2781531"/>
            <a:ext cx="190277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1648" marR="0" lvl="1" indent="0" algn="ctr" defTabSz="929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1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</a:rPr>
              <a:t>Анализ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</a:rPr>
              <a:t>процессов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</a:rPr>
              <a:t>для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</a:rPr>
              <a:t>роботизации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 panose="020B0604020202020204"/>
              <a:ea typeface="Arial"/>
              <a:cs typeface="Arial"/>
            </a:endParaRPr>
          </a:p>
        </p:txBody>
      </p:sp>
      <p:cxnSp>
        <p:nvCxnSpPr>
          <p:cNvPr id="135" name="Прямая со стрелкой 134"/>
          <p:cNvCxnSpPr>
            <a:cxnSpLocks/>
          </p:cNvCxnSpPr>
          <p:nvPr/>
        </p:nvCxnSpPr>
        <p:spPr bwMode="auto">
          <a:xfrm>
            <a:off x="11019476" y="3711711"/>
            <a:ext cx="601211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cxnSpLocks/>
          </p:cNvCxnSpPr>
          <p:nvPr/>
        </p:nvCxnSpPr>
        <p:spPr bwMode="auto">
          <a:xfrm>
            <a:off x="1864644" y="3711711"/>
            <a:ext cx="1012345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cxnSpLocks/>
          </p:cNvCxnSpPr>
          <p:nvPr/>
        </p:nvCxnSpPr>
        <p:spPr bwMode="auto">
          <a:xfrm>
            <a:off x="3704215" y="3711711"/>
            <a:ext cx="994532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83"/>
          <p:cNvSpPr>
            <a:spLocks noChangeArrowheads="1"/>
          </p:cNvSpPr>
          <p:nvPr/>
        </p:nvSpPr>
        <p:spPr bwMode="auto">
          <a:xfrm>
            <a:off x="6185063" y="4162825"/>
            <a:ext cx="1572543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1648" marR="0" lvl="1" indent="0" algn="ctr" defTabSz="929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1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</a:rPr>
              <a:t>Утверждение бюджета</a:t>
            </a:r>
          </a:p>
        </p:txBody>
      </p:sp>
      <p:sp>
        <p:nvSpPr>
          <p:cNvPr id="147" name="Subtitle 2"/>
          <p:cNvSpPr txBox="1"/>
          <p:nvPr/>
        </p:nvSpPr>
        <p:spPr bwMode="auto">
          <a:xfrm>
            <a:off x="5900430" y="2100562"/>
            <a:ext cx="2141807" cy="219299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7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Заключаем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договор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8" name="Subtitle 2"/>
          <p:cNvSpPr txBox="1"/>
          <p:nvPr/>
        </p:nvSpPr>
        <p:spPr bwMode="auto">
          <a:xfrm>
            <a:off x="4261541" y="5015578"/>
            <a:ext cx="1770088" cy="957963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7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Считаем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экономику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сколько сэкономит заказчик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счет внедрения робота </a:t>
            </a:r>
          </a:p>
        </p:txBody>
      </p:sp>
      <p:sp>
        <p:nvSpPr>
          <p:cNvPr id="150" name="Rectangle 83"/>
          <p:cNvSpPr>
            <a:spLocks noChangeArrowheads="1"/>
          </p:cNvSpPr>
          <p:nvPr/>
        </p:nvSpPr>
        <p:spPr bwMode="auto">
          <a:xfrm>
            <a:off x="4182947" y="2566087"/>
            <a:ext cx="190277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1648" marR="0" lvl="1" indent="0" algn="ctr" defTabSz="929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1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</a:rPr>
              <a:t>Расчет экономического эффекта</a:t>
            </a:r>
          </a:p>
        </p:txBody>
      </p:sp>
      <p:cxnSp>
        <p:nvCxnSpPr>
          <p:cNvPr id="152" name="Прямая со стрелкой 151"/>
          <p:cNvCxnSpPr>
            <a:cxnSpLocks/>
          </p:cNvCxnSpPr>
          <p:nvPr/>
        </p:nvCxnSpPr>
        <p:spPr bwMode="auto">
          <a:xfrm>
            <a:off x="5553277" y="3711711"/>
            <a:ext cx="994532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cxnSpLocks/>
          </p:cNvCxnSpPr>
          <p:nvPr/>
        </p:nvCxnSpPr>
        <p:spPr bwMode="auto">
          <a:xfrm>
            <a:off x="7371692" y="3711711"/>
            <a:ext cx="994532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83"/>
          <p:cNvSpPr>
            <a:spLocks noChangeArrowheads="1"/>
          </p:cNvSpPr>
          <p:nvPr/>
        </p:nvSpPr>
        <p:spPr bwMode="auto">
          <a:xfrm>
            <a:off x="9832304" y="4162825"/>
            <a:ext cx="1572543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1648" marR="0" lvl="1" indent="0" algn="ctr" defTabSz="929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1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</a:rPr>
              <a:t>Техническая поддержка</a:t>
            </a:r>
          </a:p>
        </p:txBody>
      </p:sp>
      <p:cxnSp>
        <p:nvCxnSpPr>
          <p:cNvPr id="95" name="Прямая соединительная линия 47"/>
          <p:cNvCxnSpPr>
            <a:cxnSpLocks/>
          </p:cNvCxnSpPr>
          <p:nvPr/>
        </p:nvCxnSpPr>
        <p:spPr bwMode="auto">
          <a:xfrm>
            <a:off x="1465928" y="4159995"/>
            <a:ext cx="0" cy="74968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47"/>
          <p:cNvCxnSpPr>
            <a:cxnSpLocks/>
          </p:cNvCxnSpPr>
          <p:nvPr/>
        </p:nvCxnSpPr>
        <p:spPr bwMode="auto">
          <a:xfrm>
            <a:off x="5133405" y="4159995"/>
            <a:ext cx="0" cy="74968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47"/>
          <p:cNvCxnSpPr>
            <a:cxnSpLocks/>
          </p:cNvCxnSpPr>
          <p:nvPr/>
        </p:nvCxnSpPr>
        <p:spPr bwMode="auto">
          <a:xfrm>
            <a:off x="8780646" y="4159995"/>
            <a:ext cx="0" cy="74968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47"/>
          <p:cNvCxnSpPr>
            <a:cxnSpLocks/>
          </p:cNvCxnSpPr>
          <p:nvPr/>
        </p:nvCxnSpPr>
        <p:spPr bwMode="auto">
          <a:xfrm>
            <a:off x="3301894" y="2554074"/>
            <a:ext cx="0" cy="724022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47"/>
          <p:cNvCxnSpPr>
            <a:cxnSpLocks/>
          </p:cNvCxnSpPr>
          <p:nvPr/>
        </p:nvCxnSpPr>
        <p:spPr bwMode="auto">
          <a:xfrm>
            <a:off x="6969371" y="2554074"/>
            <a:ext cx="0" cy="724022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47"/>
          <p:cNvCxnSpPr>
            <a:cxnSpLocks/>
          </p:cNvCxnSpPr>
          <p:nvPr/>
        </p:nvCxnSpPr>
        <p:spPr bwMode="auto">
          <a:xfrm>
            <a:off x="10616612" y="2554074"/>
            <a:ext cx="0" cy="724022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Subtitle 2"/>
          <p:cNvSpPr txBox="1"/>
          <p:nvPr/>
        </p:nvSpPr>
        <p:spPr bwMode="auto">
          <a:xfrm>
            <a:off x="9645026" y="1655308"/>
            <a:ext cx="1947097" cy="773297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7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Обеспечиваем непрерывную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стабильную работу программного робота</a:t>
            </a:r>
          </a:p>
        </p:txBody>
      </p:sp>
      <p:sp>
        <p:nvSpPr>
          <p:cNvPr id="160" name="Subtitle 2"/>
          <p:cNvSpPr txBox="1"/>
          <p:nvPr/>
        </p:nvSpPr>
        <p:spPr bwMode="auto">
          <a:xfrm>
            <a:off x="7722923" y="5015578"/>
            <a:ext cx="2141807" cy="1142629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7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Создаем программного робота, </a:t>
            </a: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проводим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тестирование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обучаем сотрудников и администраторов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2" name="Rectangle 83"/>
          <p:cNvSpPr>
            <a:spLocks noChangeArrowheads="1"/>
          </p:cNvSpPr>
          <p:nvPr/>
        </p:nvSpPr>
        <p:spPr bwMode="auto">
          <a:xfrm>
            <a:off x="7830188" y="2781531"/>
            <a:ext cx="190277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1648" marR="0" lvl="1" indent="0" algn="ctr" defTabSz="929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1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</a:rPr>
              <a:t>Внедрение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</a:rPr>
              <a:t>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</a:rPr>
              <a:t>запуск робота</a:t>
            </a:r>
          </a:p>
        </p:txBody>
      </p:sp>
      <p:cxnSp>
        <p:nvCxnSpPr>
          <p:cNvPr id="164" name="Прямая со стрелкой 163"/>
          <p:cNvCxnSpPr>
            <a:cxnSpLocks/>
          </p:cNvCxnSpPr>
          <p:nvPr/>
        </p:nvCxnSpPr>
        <p:spPr bwMode="auto">
          <a:xfrm>
            <a:off x="9186230" y="3711711"/>
            <a:ext cx="994532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 bwMode="auto">
          <a:xfrm>
            <a:off x="1099909" y="3470711"/>
            <a:ext cx="72484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rPr>
              <a:t>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 panose="020B0604020202020204"/>
              <a:ea typeface="League Spartan"/>
              <a:cs typeface="Poppins"/>
            </a:endParaRPr>
          </a:p>
        </p:txBody>
      </p:sp>
      <p:sp>
        <p:nvSpPr>
          <p:cNvPr id="204" name="Овал 203"/>
          <p:cNvSpPr/>
          <p:nvPr/>
        </p:nvSpPr>
        <p:spPr>
          <a:xfrm>
            <a:off x="1167380" y="3413650"/>
            <a:ext cx="589904" cy="58990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" name="TextBox 205"/>
          <p:cNvSpPr txBox="1"/>
          <p:nvPr/>
        </p:nvSpPr>
        <p:spPr bwMode="auto">
          <a:xfrm>
            <a:off x="2939472" y="3470711"/>
            <a:ext cx="72484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 panose="020B0604020202020204"/>
              <a:ea typeface="League Spartan"/>
              <a:cs typeface="Poppins"/>
            </a:endParaRPr>
          </a:p>
        </p:txBody>
      </p:sp>
      <p:sp>
        <p:nvSpPr>
          <p:cNvPr id="207" name="Овал 206"/>
          <p:cNvSpPr/>
          <p:nvPr/>
        </p:nvSpPr>
        <p:spPr>
          <a:xfrm>
            <a:off x="3006943" y="3413650"/>
            <a:ext cx="589904" cy="58990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9" name="TextBox 208"/>
          <p:cNvSpPr txBox="1"/>
          <p:nvPr/>
        </p:nvSpPr>
        <p:spPr bwMode="auto">
          <a:xfrm>
            <a:off x="4769734" y="3470711"/>
            <a:ext cx="72484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 panose="020B0604020202020204"/>
              <a:ea typeface="League Spartan"/>
              <a:cs typeface="Poppins"/>
            </a:endParaRPr>
          </a:p>
        </p:txBody>
      </p:sp>
      <p:sp>
        <p:nvSpPr>
          <p:cNvPr id="210" name="Овал 209"/>
          <p:cNvSpPr/>
          <p:nvPr/>
        </p:nvSpPr>
        <p:spPr>
          <a:xfrm>
            <a:off x="4837205" y="3413650"/>
            <a:ext cx="589904" cy="58990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2" name="TextBox 211"/>
          <p:cNvSpPr txBox="1"/>
          <p:nvPr/>
        </p:nvSpPr>
        <p:spPr bwMode="auto">
          <a:xfrm>
            <a:off x="6609297" y="3470711"/>
            <a:ext cx="72484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 panose="020B0604020202020204"/>
              <a:ea typeface="League Spartan"/>
              <a:cs typeface="Poppins"/>
            </a:endParaRPr>
          </a:p>
        </p:txBody>
      </p:sp>
      <p:sp>
        <p:nvSpPr>
          <p:cNvPr id="213" name="Овал 212"/>
          <p:cNvSpPr/>
          <p:nvPr/>
        </p:nvSpPr>
        <p:spPr>
          <a:xfrm>
            <a:off x="6676768" y="3413650"/>
            <a:ext cx="589904" cy="58990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5" name="TextBox 214"/>
          <p:cNvSpPr txBox="1"/>
          <p:nvPr/>
        </p:nvSpPr>
        <p:spPr bwMode="auto">
          <a:xfrm>
            <a:off x="8426202" y="3470711"/>
            <a:ext cx="72484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rPr>
              <a:t>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 panose="020B0604020202020204"/>
              <a:ea typeface="League Spartan"/>
              <a:cs typeface="Poppins"/>
            </a:endParaRPr>
          </a:p>
        </p:txBody>
      </p:sp>
      <p:sp>
        <p:nvSpPr>
          <p:cNvPr id="216" name="Овал 215"/>
          <p:cNvSpPr/>
          <p:nvPr/>
        </p:nvSpPr>
        <p:spPr>
          <a:xfrm>
            <a:off x="8493673" y="3413650"/>
            <a:ext cx="589904" cy="58990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8" name="TextBox 217"/>
          <p:cNvSpPr txBox="1"/>
          <p:nvPr/>
        </p:nvSpPr>
        <p:spPr bwMode="auto">
          <a:xfrm>
            <a:off x="10254190" y="3470711"/>
            <a:ext cx="72484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rPr>
              <a:t>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 panose="020B0604020202020204"/>
              <a:ea typeface="League Spartan"/>
              <a:cs typeface="Poppins"/>
            </a:endParaRPr>
          </a:p>
        </p:txBody>
      </p:sp>
      <p:sp>
        <p:nvSpPr>
          <p:cNvPr id="219" name="Овал 218"/>
          <p:cNvSpPr/>
          <p:nvPr/>
        </p:nvSpPr>
        <p:spPr>
          <a:xfrm>
            <a:off x="10321661" y="3413650"/>
            <a:ext cx="589904" cy="58990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7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367D34F3-15CE-6B59-8217-46BD77A0BCBC}"/>
              </a:ext>
            </a:extLst>
          </p:cNvPr>
          <p:cNvSpPr/>
          <p:nvPr/>
        </p:nvSpPr>
        <p:spPr bwMode="auto">
          <a:xfrm>
            <a:off x="0" y="1597152"/>
            <a:ext cx="12192000" cy="5260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0" name="Заголовок 70">
            <a:extLst>
              <a:ext uri="{FF2B5EF4-FFF2-40B4-BE49-F238E27FC236}">
                <a16:creationId xmlns:a16="http://schemas.microsoft.com/office/drawing/2014/main" id="{0C270F6A-E767-089A-91FD-4000050A5AED}"/>
              </a:ext>
            </a:extLst>
          </p:cNvPr>
          <p:cNvSpPr txBox="1">
            <a:spLocks/>
          </p:cNvSpPr>
          <p:nvPr/>
        </p:nvSpPr>
        <p:spPr>
          <a:xfrm>
            <a:off x="587375" y="296863"/>
            <a:ext cx="8306103" cy="647700"/>
          </a:xfrm>
          <a:prstGeom prst="rect">
            <a:avLst/>
          </a:prstGeom>
        </p:spPr>
        <p:txBody>
          <a:bodyPr lIns="0" tIns="0" rIns="0" bIns="36000" anchor="ctr"/>
          <a:lstStyle>
            <a:lvl1pPr algn="l" defTabSz="10426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latin typeface="Arial"/>
                <a:cs typeface="Arial"/>
              </a:rPr>
              <a:t>Почему выбирают </a:t>
            </a:r>
            <a:r>
              <a:rPr lang="ru-RU" dirty="0" err="1" smtClean="0">
                <a:latin typeface="Arial"/>
                <a:cs typeface="Arial"/>
              </a:rPr>
              <a:t>Атом.РИТА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от </a:t>
            </a:r>
            <a:r>
              <a:rPr lang="ru-RU" dirty="0" err="1">
                <a:latin typeface="Arial"/>
                <a:cs typeface="Arial"/>
              </a:rPr>
              <a:t>Гринатома</a:t>
            </a:r>
            <a:r>
              <a:rPr lang="ru-RU" dirty="0">
                <a:latin typeface="Arial"/>
                <a:cs typeface="Arial"/>
              </a:rPr>
              <a:t>?</a:t>
            </a:r>
          </a:p>
        </p:txBody>
      </p:sp>
      <p:sp>
        <p:nvSpPr>
          <p:cNvPr id="103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14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1" name="Текст 8"/>
          <p:cNvSpPr txBox="1"/>
          <p:nvPr/>
        </p:nvSpPr>
        <p:spPr bwMode="auto">
          <a:xfrm>
            <a:off x="591357" y="2082776"/>
            <a:ext cx="3781860" cy="358926"/>
          </a:xfrm>
          <a:prstGeom prst="rect">
            <a:avLst/>
          </a:prstGeom>
        </p:spPr>
        <p:txBody>
          <a:bodyPr lIns="0" tIns="7200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8">
              <a:lnSpc>
                <a:spcPts val="172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Богатый опыт в </a:t>
            </a:r>
            <a:r>
              <a:rPr lang="en-US" sz="2000" b="1" dirty="0">
                <a:solidFill>
                  <a:schemeClr val="bg1"/>
                </a:solidFill>
              </a:rPr>
              <a:t>RPA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D5BCAFE-AB89-4281-A795-544266E8A485}"/>
              </a:ext>
            </a:extLst>
          </p:cNvPr>
          <p:cNvSpPr txBox="1"/>
          <p:nvPr/>
        </p:nvSpPr>
        <p:spPr>
          <a:xfrm>
            <a:off x="591357" y="2775381"/>
            <a:ext cx="4078018" cy="83364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indent="0" defTabSz="914348">
              <a:lnSpc>
                <a:spcPts val="1720"/>
              </a:lnSpc>
              <a:spcBef>
                <a:spcPts val="1000"/>
              </a:spcBef>
              <a:buClr>
                <a:srgbClr val="1F497D">
                  <a:lumMod val="60000"/>
                  <a:lumOff val="40000"/>
                </a:srgbClr>
              </a:buClr>
              <a:buFont typeface="Arial"/>
              <a:buNone/>
              <a:defRPr sz="14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Делаем программных роботов с 2017 г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Реализовано 400+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роботов</a:t>
            </a: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Полный цикл работ своими </a:t>
            </a:r>
            <a:r>
              <a:rPr lang="ru-RU" dirty="0" smtClean="0">
                <a:solidFill>
                  <a:schemeClr val="bg1"/>
                </a:solidFill>
              </a:rPr>
              <a:t>силами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04" name="Прямая соединительная линия 103"/>
          <p:cNvCxnSpPr>
            <a:cxnSpLocks/>
          </p:cNvCxnSpPr>
          <p:nvPr/>
        </p:nvCxnSpPr>
        <p:spPr bwMode="auto">
          <a:xfrm>
            <a:off x="589678" y="2492473"/>
            <a:ext cx="9343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Текст 8"/>
          <p:cNvSpPr txBox="1"/>
          <p:nvPr/>
        </p:nvSpPr>
        <p:spPr bwMode="auto">
          <a:xfrm>
            <a:off x="6352684" y="2082776"/>
            <a:ext cx="4281267" cy="358926"/>
          </a:xfrm>
          <a:prstGeom prst="rect">
            <a:avLst/>
          </a:prstGeom>
        </p:spPr>
        <p:txBody>
          <a:bodyPr lIns="0" tIns="7200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8">
              <a:lnSpc>
                <a:spcPts val="1720"/>
              </a:lnSpc>
              <a:defRPr/>
            </a:pPr>
            <a:r>
              <a:rPr lang="ru-RU" sz="2000" b="1" dirty="0" err="1">
                <a:solidFill>
                  <a:schemeClr val="bg1"/>
                </a:solidFill>
              </a:rPr>
              <a:t>Импортонезависимое</a:t>
            </a:r>
            <a:r>
              <a:rPr lang="ru-RU" sz="2000" b="1" dirty="0">
                <a:solidFill>
                  <a:schemeClr val="bg1"/>
                </a:solidFill>
              </a:rPr>
              <a:t> решение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5BCAFE-AB89-4281-A795-544266E8A485}"/>
              </a:ext>
            </a:extLst>
          </p:cNvPr>
          <p:cNvSpPr txBox="1"/>
          <p:nvPr/>
        </p:nvSpPr>
        <p:spPr>
          <a:xfrm>
            <a:off x="6352685" y="2775381"/>
            <a:ext cx="4281266" cy="83364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indent="0" defTabSz="914348">
              <a:lnSpc>
                <a:spcPts val="1720"/>
              </a:lnSpc>
              <a:spcBef>
                <a:spcPts val="1000"/>
              </a:spcBef>
              <a:buClr>
                <a:srgbClr val="1F497D">
                  <a:lumMod val="60000"/>
                  <a:lumOff val="40000"/>
                </a:srgbClr>
              </a:buClr>
              <a:buFont typeface="Arial"/>
              <a:buNone/>
              <a:defRPr sz="14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bg1"/>
                </a:solidFill>
              </a:rPr>
              <a:t>Собственная </a:t>
            </a:r>
            <a:r>
              <a:rPr lang="ru-RU" smtClean="0">
                <a:solidFill>
                  <a:schemeClr val="bg1"/>
                </a:solidFill>
              </a:rPr>
              <a:t>разработка</a:t>
            </a:r>
            <a:endParaRPr lang="ru-RU" dirty="0">
              <a:solidFill>
                <a:schemeClr val="bg1"/>
              </a:solidFill>
            </a:endParaRP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mtClean="0">
                <a:solidFill>
                  <a:schemeClr val="bg1"/>
                </a:solidFill>
              </a:rPr>
              <a:t>Работа в браузере на любой ОС</a:t>
            </a:r>
            <a:endParaRPr lang="ru-RU" dirty="0">
              <a:solidFill>
                <a:schemeClr val="bg1"/>
              </a:solidFill>
            </a:endParaRP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Платформа включена в реестр </a:t>
            </a:r>
            <a:r>
              <a:rPr lang="ru-RU">
                <a:solidFill>
                  <a:schemeClr val="bg1"/>
                </a:solidFill>
              </a:rPr>
              <a:t>российского </a:t>
            </a:r>
            <a:r>
              <a:rPr lang="ru-RU" smtClean="0">
                <a:solidFill>
                  <a:schemeClr val="bg1"/>
                </a:solidFill>
              </a:rPr>
              <a:t>ПО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11" name="Прямая соединительная линия 110"/>
          <p:cNvCxnSpPr>
            <a:cxnSpLocks/>
          </p:cNvCxnSpPr>
          <p:nvPr/>
        </p:nvCxnSpPr>
        <p:spPr bwMode="auto">
          <a:xfrm>
            <a:off x="6351006" y="2492473"/>
            <a:ext cx="9343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Текст 8"/>
          <p:cNvSpPr txBox="1"/>
          <p:nvPr/>
        </p:nvSpPr>
        <p:spPr bwMode="auto">
          <a:xfrm>
            <a:off x="591357" y="4439031"/>
            <a:ext cx="3781860" cy="358926"/>
          </a:xfrm>
          <a:prstGeom prst="rect">
            <a:avLst/>
          </a:prstGeom>
        </p:spPr>
        <p:txBody>
          <a:bodyPr lIns="0" tIns="7200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8">
              <a:lnSpc>
                <a:spcPts val="172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Уникальная команда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D5BCAFE-AB89-4281-A795-544266E8A485}"/>
              </a:ext>
            </a:extLst>
          </p:cNvPr>
          <p:cNvSpPr txBox="1"/>
          <p:nvPr/>
        </p:nvSpPr>
        <p:spPr>
          <a:xfrm>
            <a:off x="591357" y="5131635"/>
            <a:ext cx="4078018" cy="10624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indent="0" defTabSz="914348">
              <a:lnSpc>
                <a:spcPts val="1720"/>
              </a:lnSpc>
              <a:spcBef>
                <a:spcPts val="1000"/>
              </a:spcBef>
              <a:buClr>
                <a:srgbClr val="1F497D">
                  <a:lumMod val="60000"/>
                  <a:lumOff val="40000"/>
                </a:srgbClr>
              </a:buClr>
              <a:buFont typeface="Arial"/>
              <a:buNone/>
              <a:defRPr sz="14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80+ опытных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экспертов по разработке программных роботов </a:t>
            </a: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Выделенная команда технической поддержки</a:t>
            </a: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Свои методологи и консультанты</a:t>
            </a:r>
          </a:p>
        </p:txBody>
      </p:sp>
      <p:cxnSp>
        <p:nvCxnSpPr>
          <p:cNvPr id="114" name="Прямая соединительная линия 113"/>
          <p:cNvCxnSpPr>
            <a:cxnSpLocks/>
          </p:cNvCxnSpPr>
          <p:nvPr/>
        </p:nvCxnSpPr>
        <p:spPr bwMode="auto">
          <a:xfrm>
            <a:off x="589678" y="4848728"/>
            <a:ext cx="9343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Текст 8"/>
          <p:cNvSpPr txBox="1"/>
          <p:nvPr/>
        </p:nvSpPr>
        <p:spPr bwMode="auto">
          <a:xfrm>
            <a:off x="6352684" y="4439031"/>
            <a:ext cx="4281267" cy="358926"/>
          </a:xfrm>
          <a:prstGeom prst="rect">
            <a:avLst/>
          </a:prstGeom>
        </p:spPr>
        <p:txBody>
          <a:bodyPr lIns="0" tIns="7200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8">
              <a:lnSpc>
                <a:spcPts val="172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Экономически выгодно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D5BCAFE-AB89-4281-A795-544266E8A485}"/>
              </a:ext>
            </a:extLst>
          </p:cNvPr>
          <p:cNvSpPr txBox="1"/>
          <p:nvPr/>
        </p:nvSpPr>
        <p:spPr>
          <a:xfrm>
            <a:off x="6352685" y="5131635"/>
            <a:ext cx="4281266" cy="106243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indent="0" defTabSz="914348">
              <a:lnSpc>
                <a:spcPts val="1720"/>
              </a:lnSpc>
              <a:spcBef>
                <a:spcPts val="1000"/>
              </a:spcBef>
              <a:buClr>
                <a:srgbClr val="1F497D">
                  <a:lumMod val="60000"/>
                  <a:lumOff val="40000"/>
                </a:srgbClr>
              </a:buClr>
              <a:buFont typeface="Arial"/>
              <a:buNone/>
              <a:defRPr sz="14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Быстрая окупаемость (от нескольких месяцев)</a:t>
            </a:r>
            <a:endParaRPr lang="ru-RU" dirty="0">
              <a:solidFill>
                <a:schemeClr val="bg1"/>
              </a:solidFill>
            </a:endParaRP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До 100% снижение рисков в бизнес-процессах</a:t>
            </a:r>
            <a:endParaRPr lang="ru-RU" dirty="0">
              <a:solidFill>
                <a:schemeClr val="bg1"/>
              </a:solidFill>
            </a:endParaRP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До </a:t>
            </a:r>
            <a:r>
              <a:rPr lang="ru-RU" dirty="0">
                <a:solidFill>
                  <a:schemeClr val="bg1"/>
                </a:solidFill>
              </a:rPr>
              <a:t>100% исключение ручного труда</a:t>
            </a:r>
          </a:p>
        </p:txBody>
      </p:sp>
      <p:cxnSp>
        <p:nvCxnSpPr>
          <p:cNvPr id="117" name="Прямая соединительная линия 116"/>
          <p:cNvCxnSpPr>
            <a:cxnSpLocks/>
          </p:cNvCxnSpPr>
          <p:nvPr/>
        </p:nvCxnSpPr>
        <p:spPr bwMode="auto">
          <a:xfrm>
            <a:off x="6351006" y="4848728"/>
            <a:ext cx="9343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2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r="11086"/>
          <a:stretch/>
        </p:blipFill>
        <p:spPr>
          <a:xfrm>
            <a:off x="5949862" y="0"/>
            <a:ext cx="6242137" cy="6858000"/>
          </a:xfrm>
          <a:prstGeom prst="rect">
            <a:avLst/>
          </a:prstGeom>
        </p:spPr>
      </p:pic>
      <p:sp>
        <p:nvSpPr>
          <p:cNvPr id="71" name="Заголовок 70">
            <a:extLst>
              <a:ext uri="{FF2B5EF4-FFF2-40B4-BE49-F238E27FC236}">
                <a16:creationId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244026"/>
            <a:ext cx="5400674" cy="647700"/>
          </a:xfrm>
        </p:spPr>
        <p:txBody>
          <a:bodyPr anchor="t"/>
          <a:lstStyle/>
          <a:p>
            <a:r>
              <a:rPr lang="ru-RU" dirty="0">
                <a:solidFill>
                  <a:srgbClr val="000000"/>
                </a:solidFill>
              </a:rPr>
              <a:t>В каких случаях роботизация эффективнее, </a:t>
            </a:r>
            <a:r>
              <a:rPr lang="ru-RU" dirty="0" smtClean="0">
                <a:solidFill>
                  <a:srgbClr val="000000"/>
                </a:solidFill>
              </a:rPr>
              <a:t>чем </a:t>
            </a:r>
            <a:r>
              <a:rPr lang="ru-RU" dirty="0">
                <a:solidFill>
                  <a:srgbClr val="000000"/>
                </a:solidFill>
              </a:rPr>
              <a:t>классическая автоматизация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09268" y="1688046"/>
            <a:ext cx="447176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Когда робота внедрить быстрее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 дешевле, чем доработать систему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Когда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работаем с большим количеством различных информационных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систем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 приложений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Когда хотим автоматизировать процессы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системе, которая нам не принадлежит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Когда видим значимое количество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операций, которые являются «узким горлышком»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Когда соблюдаем строгие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SLA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 не можем допустить ошибок, связанных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 человеческим фактором в процессах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98382" y="5382782"/>
            <a:ext cx="5645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25EA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98382" y="1680956"/>
            <a:ext cx="5645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25EA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98382" y="3525004"/>
            <a:ext cx="5645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03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25EA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98382" y="2474139"/>
            <a:ext cx="5645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02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25EA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98382" y="4335319"/>
            <a:ext cx="5645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25EA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15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14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80" y="301038"/>
            <a:ext cx="1656019" cy="6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Прямая соединительная линия 149"/>
          <p:cNvCxnSpPr/>
          <p:nvPr/>
        </p:nvCxnSpPr>
        <p:spPr>
          <a:xfrm>
            <a:off x="1104848" y="4730955"/>
            <a:ext cx="0" cy="474980"/>
          </a:xfrm>
          <a:prstGeom prst="line">
            <a:avLst/>
          </a:prstGeom>
          <a:ln w="19050" cap="rnd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>
            <a:off x="7665059" y="4955092"/>
            <a:ext cx="0" cy="245147"/>
          </a:xfrm>
          <a:prstGeom prst="line">
            <a:avLst/>
          </a:prstGeom>
          <a:ln w="19050" cap="rnd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5415575" y="5305595"/>
            <a:ext cx="684160" cy="0"/>
          </a:xfrm>
          <a:prstGeom prst="line">
            <a:avLst/>
          </a:prstGeom>
          <a:ln w="19050" cap="rnd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83707" y="1318680"/>
            <a:ext cx="0" cy="1415190"/>
          </a:xfrm>
          <a:prstGeom prst="line">
            <a:avLst/>
          </a:prstGeom>
          <a:ln w="19050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H="1">
            <a:off x="4048542" y="1314014"/>
            <a:ext cx="1728000" cy="0"/>
          </a:xfrm>
          <a:prstGeom prst="line">
            <a:avLst/>
          </a:prstGeom>
          <a:ln w="19050" cap="rnd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H="1">
            <a:off x="3417794" y="3212942"/>
            <a:ext cx="2013442" cy="0"/>
          </a:xfrm>
          <a:prstGeom prst="line">
            <a:avLst/>
          </a:prstGeom>
          <a:ln w="19050" cap="rnd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flipH="1">
            <a:off x="6680861" y="3212942"/>
            <a:ext cx="895594" cy="0"/>
          </a:xfrm>
          <a:prstGeom prst="line">
            <a:avLst/>
          </a:prstGeom>
          <a:ln w="19050" cap="rnd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>
            <a:off x="5783707" y="3764510"/>
            <a:ext cx="0" cy="961140"/>
          </a:xfrm>
          <a:prstGeom prst="line">
            <a:avLst/>
          </a:prstGeom>
          <a:ln w="19050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6103324" y="3809532"/>
            <a:ext cx="0" cy="1501442"/>
          </a:xfrm>
          <a:prstGeom prst="line">
            <a:avLst/>
          </a:prstGeom>
          <a:ln w="19050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Примеры областей применения программных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роботов</a:t>
            </a:r>
            <a:endParaRPr lang="ru-RU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934AC8-B088-4046-A125-16CF9769687C}"/>
              </a:ext>
            </a:extLst>
          </p:cNvPr>
          <p:cNvSpPr txBox="1"/>
          <p:nvPr/>
        </p:nvSpPr>
        <p:spPr>
          <a:xfrm>
            <a:off x="514009" y="5133432"/>
            <a:ext cx="803240" cy="338184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Overflow="overflow" horzOverflow="overflow" vert="horz" wrap="square" lIns="91200" tIns="45600" rIns="91200" bIns="456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ИТ</a:t>
            </a:r>
            <a:endParaRPr kumimoji="0" lang="ru-RU" sz="1599" b="1" i="0" u="none" strike="noStrike" kern="1200" cap="none" spc="0" normalizeH="0" baseline="0" noProof="0" dirty="0">
              <a:ln>
                <a:noFill/>
              </a:ln>
              <a:solidFill>
                <a:srgbClr val="025EA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934AC8-B088-4046-A125-16CF9769687C}"/>
              </a:ext>
            </a:extLst>
          </p:cNvPr>
          <p:cNvSpPr txBox="1"/>
          <p:nvPr/>
        </p:nvSpPr>
        <p:spPr>
          <a:xfrm>
            <a:off x="514009" y="1498326"/>
            <a:ext cx="4203213" cy="1323197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Overflow="overflow" horzOverflow="overflow" vert="horz" wrap="square" lIns="91200" tIns="45600" rIns="91200" bIns="456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Формирование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актов сверки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Проведение авансовых отчетов по командировкам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Подбор платежных документов по налоговым требованиям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Автоматизация проверки корректности остатков по счетам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Проверка корректности начисления амортизационной премии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/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амортизации по объектам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934AC8-B088-4046-A125-16CF9769687C}"/>
              </a:ext>
            </a:extLst>
          </p:cNvPr>
          <p:cNvSpPr txBox="1"/>
          <p:nvPr/>
        </p:nvSpPr>
        <p:spPr>
          <a:xfrm>
            <a:off x="7801240" y="3039771"/>
            <a:ext cx="1317075" cy="338184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Overflow="overflow" horzOverflow="overflow" vert="horz" wrap="square" lIns="91200" tIns="45600" rIns="91200" bIns="456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Финансы</a:t>
            </a:r>
            <a:endParaRPr kumimoji="0" lang="ru-RU" sz="1599" b="1" i="0" u="none" strike="noStrike" kern="1200" cap="none" spc="0" normalizeH="0" baseline="0" noProof="0" dirty="0">
              <a:ln>
                <a:noFill/>
              </a:ln>
              <a:solidFill>
                <a:srgbClr val="025EA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934AC8-B088-4046-A125-16CF9769687C}"/>
              </a:ext>
            </a:extLst>
          </p:cNvPr>
          <p:cNvSpPr txBox="1"/>
          <p:nvPr/>
        </p:nvSpPr>
        <p:spPr>
          <a:xfrm>
            <a:off x="7801240" y="1135106"/>
            <a:ext cx="2511425" cy="338184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Overflow="overflow" horzOverflow="overflow" vert="horz" wrap="square" lIns="91200" tIns="45600" rIns="91200" bIns="456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Документооборот </a:t>
            </a:r>
            <a:endParaRPr kumimoji="0" lang="ru-RU" sz="1599" b="1" i="0" u="none" strike="noStrike" kern="1200" cap="none" spc="0" normalizeH="0" baseline="0" noProof="0" dirty="0">
              <a:ln>
                <a:noFill/>
              </a:ln>
              <a:solidFill>
                <a:srgbClr val="025EA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6934AC8-B088-4046-A125-16CF9769687C}"/>
              </a:ext>
            </a:extLst>
          </p:cNvPr>
          <p:cNvSpPr txBox="1"/>
          <p:nvPr/>
        </p:nvSpPr>
        <p:spPr>
          <a:xfrm>
            <a:off x="7801240" y="5133432"/>
            <a:ext cx="3063791" cy="338184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Overflow="overflow" horzOverflow="overflow" vert="horz" wrap="square" lIns="91200" tIns="45600" rIns="91200" bIns="456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Закупки</a:t>
            </a:r>
            <a:endParaRPr kumimoji="0" lang="ru-RU" sz="1066" b="0" i="0" u="none" strike="noStrike" kern="1200" cap="none" spc="0" normalizeH="0" baseline="0" noProof="0" dirty="0">
              <a:ln>
                <a:noFill/>
              </a:ln>
              <a:solidFill>
                <a:srgbClr val="025EA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934AC8-B088-4046-A125-16CF9769687C}"/>
              </a:ext>
            </a:extLst>
          </p:cNvPr>
          <p:cNvSpPr txBox="1"/>
          <p:nvPr/>
        </p:nvSpPr>
        <p:spPr>
          <a:xfrm>
            <a:off x="3968788" y="5133432"/>
            <a:ext cx="1542488" cy="338184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Overflow="overflow" horzOverflow="overflow" vert="horz" wrap="square" lIns="91200" tIns="45600" rIns="91200" bIns="456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Логистика </a:t>
            </a:r>
            <a:endParaRPr kumimoji="0" lang="ru-RU" sz="1599" b="1" i="0" u="none" strike="noStrike" kern="1200" cap="none" spc="0" normalizeH="0" baseline="0" noProof="0" dirty="0">
              <a:ln>
                <a:noFill/>
              </a:ln>
              <a:solidFill>
                <a:srgbClr val="025EA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934AC8-B088-4046-A125-16CF9769687C}"/>
              </a:ext>
            </a:extLst>
          </p:cNvPr>
          <p:cNvSpPr txBox="1"/>
          <p:nvPr/>
        </p:nvSpPr>
        <p:spPr>
          <a:xfrm>
            <a:off x="514009" y="3039771"/>
            <a:ext cx="2801278" cy="338184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Overflow="overflow" horzOverflow="overflow" vert="horz" wrap="square" lIns="91200" tIns="45600" rIns="91200" bIns="456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Управление персоналом</a:t>
            </a:r>
            <a:endParaRPr kumimoji="0" lang="ru-RU" sz="1599" b="1" i="0" u="none" strike="noStrike" kern="1200" cap="none" spc="0" normalizeH="0" baseline="0" noProof="0" dirty="0">
              <a:ln>
                <a:noFill/>
              </a:ln>
              <a:solidFill>
                <a:srgbClr val="025EA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6934AC8-B088-4046-A125-16CF9769687C}"/>
              </a:ext>
            </a:extLst>
          </p:cNvPr>
          <p:cNvSpPr txBox="1"/>
          <p:nvPr/>
        </p:nvSpPr>
        <p:spPr>
          <a:xfrm>
            <a:off x="514009" y="1135106"/>
            <a:ext cx="3356052" cy="338184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Overflow="overflow" horzOverflow="overflow" vert="horz" wrap="square" lIns="91200" tIns="45600" rIns="91200" bIns="456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Бухгалтерия и </a:t>
            </a:r>
            <a:r>
              <a:rPr kumimoji="0" lang="ru-RU" sz="1599" b="1" i="0" u="none" strike="noStrike" kern="1200" cap="none" spc="0" normalizeH="0" baseline="0" noProof="0" dirty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налоговый </a:t>
            </a:r>
            <a:r>
              <a:rPr kumimoji="0" lang="ru-RU" sz="1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учет</a:t>
            </a:r>
            <a:endParaRPr kumimoji="0" lang="ru-RU" sz="1599" b="1" i="0" u="none" strike="noStrike" kern="1200" cap="none" spc="0" normalizeH="0" baseline="0" noProof="0" dirty="0">
              <a:ln>
                <a:noFill/>
              </a:ln>
              <a:solidFill>
                <a:srgbClr val="025EA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6934AC8-B088-4046-A125-16CF9769687C}"/>
              </a:ext>
            </a:extLst>
          </p:cNvPr>
          <p:cNvSpPr txBox="1"/>
          <p:nvPr/>
        </p:nvSpPr>
        <p:spPr>
          <a:xfrm>
            <a:off x="7801240" y="1498326"/>
            <a:ext cx="3875850" cy="1400141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Overflow="overflow" horzOverflow="overflow" vert="horz" wrap="square" lIns="91200" tIns="45600" rIns="91200" bIns="456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Предзаполнение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карточек документов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Уведомление о регистрации обращения гражданина, отправка подтверждающих материалов 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Проверка заполнения обязательных полей в карточках регистрации документа 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Контроль за почтовой отправкой с уведомлением заинтересованных лиц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6934AC8-B088-4046-A125-16CF9769687C}"/>
              </a:ext>
            </a:extLst>
          </p:cNvPr>
          <p:cNvSpPr txBox="1"/>
          <p:nvPr/>
        </p:nvSpPr>
        <p:spPr>
          <a:xfrm>
            <a:off x="7801240" y="3397371"/>
            <a:ext cx="3931929" cy="1246253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Overflow="overflow" horzOverflow="overflow" vert="horz" wrap="square" lIns="91200" tIns="45600" rIns="91200" bIns="456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Автоматизация процесса управления платежами,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/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работа с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банк-клиентами 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Проверки счетов, корректности зачетов задолженностей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Проверка ставок денежных средств, сравнение 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/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с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данными ЦБ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Заполнение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шаблонов договоров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поручительства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6934AC8-B088-4046-A125-16CF9769687C}"/>
              </a:ext>
            </a:extLst>
          </p:cNvPr>
          <p:cNvSpPr txBox="1"/>
          <p:nvPr/>
        </p:nvSpPr>
        <p:spPr>
          <a:xfrm>
            <a:off x="514009" y="5486609"/>
            <a:ext cx="3038337" cy="938476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Overflow="overflow" horzOverflow="overflow" vert="horz" wrap="square" lIns="91200" tIns="45600" rIns="91200" bIns="456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Сброс первичных паролей 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Подключение к ИС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Автоматическая регистрация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обращений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Автоматическое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закрытие обращений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6934AC8-B088-4046-A125-16CF9769687C}"/>
              </a:ext>
            </a:extLst>
          </p:cNvPr>
          <p:cNvSpPr txBox="1"/>
          <p:nvPr/>
        </p:nvSpPr>
        <p:spPr>
          <a:xfrm>
            <a:off x="514009" y="3397371"/>
            <a:ext cx="4585386" cy="1169309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Overflow="overflow" horzOverflow="overflow" vert="horz" wrap="square" lIns="91200" tIns="45600" rIns="91200" bIns="456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Ведение организационной структуры и штатного расписания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Формирование графика отпусков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Формирование справок на визу, о стаже, с места работы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Формирование табеля учета рабочего времени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Учёт рабочего времени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6934AC8-B088-4046-A125-16CF9769687C}"/>
              </a:ext>
            </a:extLst>
          </p:cNvPr>
          <p:cNvSpPr txBox="1"/>
          <p:nvPr/>
        </p:nvSpPr>
        <p:spPr>
          <a:xfrm>
            <a:off x="3968788" y="5486609"/>
            <a:ext cx="3808572" cy="784588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Overflow="overflow" horzOverflow="overflow" vert="horz" wrap="square" lIns="91200" tIns="45600" rIns="91200" bIns="456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Отслеживание прохождения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товара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поставки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по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ключевым точкам на протяжении всего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жизненного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цикла договора поставки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Контроль выполнения этапов договоров поставки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6934AC8-B088-4046-A125-16CF9769687C}"/>
              </a:ext>
            </a:extLst>
          </p:cNvPr>
          <p:cNvSpPr txBox="1"/>
          <p:nvPr/>
        </p:nvSpPr>
        <p:spPr>
          <a:xfrm>
            <a:off x="7801240" y="5486609"/>
            <a:ext cx="3063791" cy="784588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Overflow="overflow" horzOverflow="overflow" vert="horz" wrap="square" lIns="91200" tIns="45600" rIns="91200" bIns="456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Автоматическая проверка наличия товара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на складах, списание остатков </a:t>
            </a:r>
          </a:p>
          <a:p>
            <a:pPr marL="216000" marR="0" lvl="0" indent="-216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Проверка уровня цен закупки однотипных товаров/ услуг по договорам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68A08F34-4CA9-D220-8525-51FB24054266}"/>
              </a:ext>
            </a:extLst>
          </p:cNvPr>
          <p:cNvGrpSpPr/>
          <p:nvPr/>
        </p:nvGrpSpPr>
        <p:grpSpPr>
          <a:xfrm>
            <a:off x="3861508" y="1214198"/>
            <a:ext cx="180000" cy="180000"/>
            <a:chOff x="3744776" y="3154799"/>
            <a:chExt cx="180000" cy="180000"/>
          </a:xfrm>
        </p:grpSpPr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id="{419D19E3-8CC5-9CBF-E8F9-CF49A31622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776" y="3154799"/>
              <a:ext cx="180000" cy="180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334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5B58ADA4-D99C-2E19-1667-9DF49D224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8776" y="320879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334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68A08F34-4CA9-D220-8525-51FB24054266}"/>
              </a:ext>
            </a:extLst>
          </p:cNvPr>
          <p:cNvGrpSpPr/>
          <p:nvPr/>
        </p:nvGrpSpPr>
        <p:grpSpPr>
          <a:xfrm>
            <a:off x="7574183" y="1214198"/>
            <a:ext cx="180000" cy="180000"/>
            <a:chOff x="3744776" y="3154799"/>
            <a:chExt cx="180000" cy="180000"/>
          </a:xfrm>
        </p:grpSpPr>
        <p:sp>
          <p:nvSpPr>
            <p:cNvPr id="130" name="Овал 129">
              <a:extLst>
                <a:ext uri="{FF2B5EF4-FFF2-40B4-BE49-F238E27FC236}">
                  <a16:creationId xmlns:a16="http://schemas.microsoft.com/office/drawing/2014/main" id="{419D19E3-8CC5-9CBF-E8F9-CF49A31622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776" y="3154799"/>
              <a:ext cx="180000" cy="180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334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Овал 130">
              <a:extLst>
                <a:ext uri="{FF2B5EF4-FFF2-40B4-BE49-F238E27FC236}">
                  <a16:creationId xmlns:a16="http://schemas.microsoft.com/office/drawing/2014/main" id="{5B58ADA4-D99C-2E19-1667-9DF49D224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8776" y="3208799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334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8A08F34-4CA9-D220-8525-51FB24054266}"/>
              </a:ext>
            </a:extLst>
          </p:cNvPr>
          <p:cNvGrpSpPr/>
          <p:nvPr/>
        </p:nvGrpSpPr>
        <p:grpSpPr>
          <a:xfrm>
            <a:off x="3225333" y="3118863"/>
            <a:ext cx="180000" cy="180000"/>
            <a:chOff x="3744776" y="3154799"/>
            <a:chExt cx="180000" cy="180000"/>
          </a:xfrm>
        </p:grpSpPr>
        <p:sp>
          <p:nvSpPr>
            <p:cNvPr id="133" name="Овал 132">
              <a:extLst>
                <a:ext uri="{FF2B5EF4-FFF2-40B4-BE49-F238E27FC236}">
                  <a16:creationId xmlns:a16="http://schemas.microsoft.com/office/drawing/2014/main" id="{419D19E3-8CC5-9CBF-E8F9-CF49A31622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776" y="3154799"/>
              <a:ext cx="180000" cy="180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334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Овал 133">
              <a:extLst>
                <a:ext uri="{FF2B5EF4-FFF2-40B4-BE49-F238E27FC236}">
                  <a16:creationId xmlns:a16="http://schemas.microsoft.com/office/drawing/2014/main" id="{5B58ADA4-D99C-2E19-1667-9DF49D224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8776" y="3208799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334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68A08F34-4CA9-D220-8525-51FB24054266}"/>
              </a:ext>
            </a:extLst>
          </p:cNvPr>
          <p:cNvGrpSpPr/>
          <p:nvPr/>
        </p:nvGrpSpPr>
        <p:grpSpPr>
          <a:xfrm>
            <a:off x="7574183" y="3118863"/>
            <a:ext cx="180000" cy="180000"/>
            <a:chOff x="3744776" y="3154799"/>
            <a:chExt cx="180000" cy="180000"/>
          </a:xfrm>
        </p:grpSpPr>
        <p:sp>
          <p:nvSpPr>
            <p:cNvPr id="136" name="Овал 135">
              <a:extLst>
                <a:ext uri="{FF2B5EF4-FFF2-40B4-BE49-F238E27FC236}">
                  <a16:creationId xmlns:a16="http://schemas.microsoft.com/office/drawing/2014/main" id="{419D19E3-8CC5-9CBF-E8F9-CF49A31622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776" y="3154799"/>
              <a:ext cx="180000" cy="180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334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Овал 136">
              <a:extLst>
                <a:ext uri="{FF2B5EF4-FFF2-40B4-BE49-F238E27FC236}">
                  <a16:creationId xmlns:a16="http://schemas.microsoft.com/office/drawing/2014/main" id="{5B58ADA4-D99C-2E19-1667-9DF49D224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8776" y="3208799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334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68A08F34-4CA9-D220-8525-51FB24054266}"/>
              </a:ext>
            </a:extLst>
          </p:cNvPr>
          <p:cNvGrpSpPr/>
          <p:nvPr/>
        </p:nvGrpSpPr>
        <p:grpSpPr>
          <a:xfrm>
            <a:off x="1011010" y="5212524"/>
            <a:ext cx="180000" cy="180000"/>
            <a:chOff x="3744776" y="3154799"/>
            <a:chExt cx="180000" cy="180000"/>
          </a:xfrm>
        </p:grpSpPr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419D19E3-8CC5-9CBF-E8F9-CF49A31622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776" y="3154799"/>
              <a:ext cx="180000" cy="180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334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5B58ADA4-D99C-2E19-1667-9DF49D224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8776" y="3208799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334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68A08F34-4CA9-D220-8525-51FB24054266}"/>
              </a:ext>
            </a:extLst>
          </p:cNvPr>
          <p:cNvGrpSpPr/>
          <p:nvPr/>
        </p:nvGrpSpPr>
        <p:grpSpPr>
          <a:xfrm>
            <a:off x="5224748" y="5212524"/>
            <a:ext cx="180000" cy="180000"/>
            <a:chOff x="3744776" y="3154799"/>
            <a:chExt cx="180000" cy="180000"/>
          </a:xfrm>
        </p:grpSpPr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419D19E3-8CC5-9CBF-E8F9-CF49A31622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776" y="3154799"/>
              <a:ext cx="180000" cy="180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334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5B58ADA4-D99C-2E19-1667-9DF49D224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8776" y="3208799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334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68A08F34-4CA9-D220-8525-51FB24054266}"/>
              </a:ext>
            </a:extLst>
          </p:cNvPr>
          <p:cNvGrpSpPr/>
          <p:nvPr/>
        </p:nvGrpSpPr>
        <p:grpSpPr>
          <a:xfrm>
            <a:off x="7574183" y="5212524"/>
            <a:ext cx="180000" cy="180000"/>
            <a:chOff x="3744776" y="3154799"/>
            <a:chExt cx="180000" cy="180000"/>
          </a:xfrm>
        </p:grpSpPr>
        <p:sp>
          <p:nvSpPr>
            <p:cNvPr id="145" name="Овал 144">
              <a:extLst>
                <a:ext uri="{FF2B5EF4-FFF2-40B4-BE49-F238E27FC236}">
                  <a16:creationId xmlns:a16="http://schemas.microsoft.com/office/drawing/2014/main" id="{419D19E3-8CC5-9CBF-E8F9-CF49A31622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776" y="3154799"/>
              <a:ext cx="180000" cy="180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334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Овал 145">
              <a:extLst>
                <a:ext uri="{FF2B5EF4-FFF2-40B4-BE49-F238E27FC236}">
                  <a16:creationId xmlns:a16="http://schemas.microsoft.com/office/drawing/2014/main" id="{5B58ADA4-D99C-2E19-1667-9DF49D224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8776" y="3208799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334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149" name="Прямая соединительная линия 148"/>
          <p:cNvCxnSpPr/>
          <p:nvPr/>
        </p:nvCxnSpPr>
        <p:spPr>
          <a:xfrm>
            <a:off x="6436722" y="1304198"/>
            <a:ext cx="0" cy="1415190"/>
          </a:xfrm>
          <a:prstGeom prst="line">
            <a:avLst/>
          </a:prstGeom>
          <a:ln w="19050" cap="rnd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H="1">
            <a:off x="6445004" y="1303256"/>
            <a:ext cx="1116000" cy="0"/>
          </a:xfrm>
          <a:prstGeom prst="line">
            <a:avLst/>
          </a:prstGeom>
          <a:ln w="19050" cap="rnd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H="1">
            <a:off x="1104847" y="4725650"/>
            <a:ext cx="4680000" cy="0"/>
          </a:xfrm>
          <a:prstGeom prst="line">
            <a:avLst/>
          </a:prstGeom>
          <a:ln w="19050" cap="rnd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6436722" y="3860462"/>
            <a:ext cx="0" cy="1081088"/>
          </a:xfrm>
          <a:prstGeom prst="line">
            <a:avLst/>
          </a:prstGeom>
          <a:ln w="19050" cap="rnd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 flipH="1">
            <a:off x="6429137" y="4954849"/>
            <a:ext cx="1235922" cy="0"/>
          </a:xfrm>
          <a:prstGeom prst="line">
            <a:avLst/>
          </a:prstGeom>
          <a:ln w="19050" cap="rnd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Рисунок 146">
            <a:extLst>
              <a:ext uri="{FF2B5EF4-FFF2-40B4-BE49-F238E27FC236}">
                <a16:creationId xmlns:a16="http://schemas.microsoft.com/office/drawing/2014/main" id="{3D6BA1EF-4A64-1B4E-AE28-9292F005C8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03419" y="2211085"/>
            <a:ext cx="1985163" cy="198516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2710" r="2014" b="1412"/>
          <a:stretch>
            <a:fillRect/>
          </a:stretch>
        </p:blipFill>
        <p:spPr>
          <a:xfrm>
            <a:off x="5412000" y="2519666"/>
            <a:ext cx="1368000" cy="1368000"/>
          </a:xfrm>
          <a:custGeom>
            <a:avLst/>
            <a:gdLst>
              <a:gd name="connsiteX0" fmla="*/ 2509590 w 5019180"/>
              <a:gd name="connsiteY0" fmla="*/ 0 h 5019180"/>
              <a:gd name="connsiteX1" fmla="*/ 5019180 w 5019180"/>
              <a:gd name="connsiteY1" fmla="*/ 2509590 h 5019180"/>
              <a:gd name="connsiteX2" fmla="*/ 2509590 w 5019180"/>
              <a:gd name="connsiteY2" fmla="*/ 5019180 h 5019180"/>
              <a:gd name="connsiteX3" fmla="*/ 0 w 5019180"/>
              <a:gd name="connsiteY3" fmla="*/ 2509590 h 5019180"/>
              <a:gd name="connsiteX4" fmla="*/ 2509590 w 5019180"/>
              <a:gd name="connsiteY4" fmla="*/ 0 h 501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9180" h="5019180">
                <a:moveTo>
                  <a:pt x="2509590" y="0"/>
                </a:moveTo>
                <a:cubicBezTo>
                  <a:pt x="3895598" y="0"/>
                  <a:pt x="5019180" y="1123582"/>
                  <a:pt x="5019180" y="2509590"/>
                </a:cubicBezTo>
                <a:cubicBezTo>
                  <a:pt x="5019180" y="3895598"/>
                  <a:pt x="3895598" y="5019180"/>
                  <a:pt x="2509590" y="5019180"/>
                </a:cubicBezTo>
                <a:cubicBezTo>
                  <a:pt x="1123582" y="5019180"/>
                  <a:pt x="0" y="3895598"/>
                  <a:pt x="0" y="2509590"/>
                </a:cubicBezTo>
                <a:cubicBezTo>
                  <a:pt x="0" y="1123582"/>
                  <a:pt x="1123582" y="0"/>
                  <a:pt x="250959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83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есплатное фото Современное офисное оборудование на синем столе, созданное 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0" y="-7796"/>
            <a:ext cx="12192000" cy="6865796"/>
          </a:xfrm>
          <a:prstGeom prst="rect">
            <a:avLst/>
          </a:prstGeom>
          <a:gradFill flip="none" rotWithShape="1">
            <a:gsLst>
              <a:gs pos="45000">
                <a:srgbClr val="003274">
                  <a:alpha val="95000"/>
                </a:srgbClr>
              </a:gs>
              <a:gs pos="100000">
                <a:srgbClr val="003274">
                  <a:alpha val="8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 rot="5400000">
            <a:off x="3507061" y="1316033"/>
            <a:ext cx="1061489" cy="807561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2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Заголовок 70">
            <a:extLst>
              <a:ext uri="{FF2B5EF4-FFF2-40B4-BE49-F238E27FC236}">
                <a16:creationId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296863"/>
            <a:ext cx="5616574" cy="6477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Какие эффекты можно получить, внедрив программную роботизацию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7616" y="1867965"/>
            <a:ext cx="286289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УВЕЛИЧИТЬ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производительность труда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9901" y="4990889"/>
            <a:ext cx="5741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КАК ИТОГ –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рост эффективности бизнеса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57239" y="1867965"/>
            <a:ext cx="24491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100%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исключить ручной труд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2967" y="3084673"/>
            <a:ext cx="285774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МАСШТАБИРОВАТЬ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rgbClr val="FFFFFF"/>
                </a:solidFill>
                <a:latin typeface="Arial" panose="020B0604020202020204"/>
              </a:rPr>
              <a:t>бизнес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без расширения штата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35615" y="1867965"/>
            <a:ext cx="2619785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ПОВЫСИТЬ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лояльность сотрудников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 клиентов за счет отсутствия переработок, более экспертной работы, снижения сроков предоставления услуг клиентам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57238" y="3084673"/>
            <a:ext cx="244916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 100%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снизить риски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бизнес-процессах</a:t>
            </a: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80" y="301038"/>
            <a:ext cx="1656019" cy="6526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502459" y="1867965"/>
            <a:ext cx="54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01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02459" y="3084673"/>
            <a:ext cx="54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02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616886" y="1867965"/>
            <a:ext cx="54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03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8542082" y="1867965"/>
            <a:ext cx="54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04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8542082" y="3084673"/>
            <a:ext cx="54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05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6" y="4948832"/>
            <a:ext cx="792000" cy="792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92" y="5144949"/>
            <a:ext cx="399767" cy="399767"/>
          </a:xfrm>
          <a:prstGeom prst="rect">
            <a:avLst/>
          </a:prstGeom>
        </p:spPr>
      </p:pic>
      <p:sp>
        <p:nvSpPr>
          <p:cNvPr id="26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17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584" y="1652838"/>
            <a:ext cx="2771355" cy="862200"/>
          </a:xfrm>
          <a:prstGeom prst="rect">
            <a:avLst/>
          </a:prstGeom>
        </p:spPr>
      </p:pic>
      <p:sp>
        <p:nvSpPr>
          <p:cNvPr id="71" name="Заголовок 70">
            <a:extLst>
              <a:ext uri="{FF2B5EF4-FFF2-40B4-BE49-F238E27FC236}">
                <a16:creationId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296863"/>
            <a:ext cx="8530120" cy="647700"/>
          </a:xfrm>
        </p:spPr>
        <p:txBody>
          <a:bodyPr/>
          <a:lstStyle/>
          <a:p>
            <a:r>
              <a:rPr lang="ru-RU" smtClean="0">
                <a:latin typeface="Arial"/>
                <a:cs typeface="Arial"/>
              </a:rPr>
              <a:t>Успешные кейсы реализации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18" name="Текст 3"/>
          <p:cNvSpPr txBox="1"/>
          <p:nvPr/>
        </p:nvSpPr>
        <p:spPr bwMode="auto">
          <a:xfrm>
            <a:off x="2459038" y="3166360"/>
            <a:ext cx="2724976" cy="9113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dirty="0"/>
              <a:t>Старт проекта миграции программных роботов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для </a:t>
            </a:r>
            <a:r>
              <a:rPr lang="ru-RU" sz="1600" dirty="0"/>
              <a:t>атомной отрасли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платформу </a:t>
            </a:r>
            <a:r>
              <a:rPr lang="ru-RU" sz="1600" dirty="0" err="1"/>
              <a:t>Атом.РИТА</a:t>
            </a:r>
            <a:endParaRPr lang="ru-RU" sz="1600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811180" y="3194388"/>
            <a:ext cx="162000" cy="1620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333333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812514" y="4476700"/>
            <a:ext cx="162000" cy="1620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333333"/>
              </a:solidFill>
            </a:endParaRPr>
          </a:p>
        </p:txBody>
      </p:sp>
      <p:sp>
        <p:nvSpPr>
          <p:cNvPr id="22" name="Текст 3"/>
          <p:cNvSpPr txBox="1"/>
          <p:nvPr/>
        </p:nvSpPr>
        <p:spPr bwMode="auto">
          <a:xfrm>
            <a:off x="2459038" y="4467907"/>
            <a:ext cx="2724976" cy="9113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dirty="0"/>
              <a:t>Разработка новых программных роботов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для </a:t>
            </a:r>
            <a:r>
              <a:rPr lang="ru-RU" sz="1600" dirty="0"/>
              <a:t>атомной отрасли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платформе </a:t>
            </a:r>
            <a:r>
              <a:rPr lang="ru-RU" sz="1600" dirty="0" err="1"/>
              <a:t>Атом.РИТА</a:t>
            </a:r>
            <a:endParaRPr lang="ru-RU" sz="1600" dirty="0"/>
          </a:p>
        </p:txBody>
      </p:sp>
      <p:sp>
        <p:nvSpPr>
          <p:cNvPr id="24" name="Текст 3"/>
          <p:cNvSpPr txBox="1"/>
          <p:nvPr/>
        </p:nvSpPr>
        <p:spPr bwMode="auto">
          <a:xfrm>
            <a:off x="8543359" y="3169677"/>
            <a:ext cx="2811007" cy="9113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dirty="0"/>
              <a:t>Успешный пилотный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проект по </a:t>
            </a:r>
            <a:r>
              <a:rPr lang="ru-RU" sz="1600" dirty="0"/>
              <a:t>внедрению платформы </a:t>
            </a:r>
            <a:r>
              <a:rPr lang="ru-RU" sz="1600" dirty="0" err="1"/>
              <a:t>Атом.РИТА</a:t>
            </a:r>
            <a:r>
              <a:rPr lang="ru-RU" sz="1600" dirty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компании Х5 </a:t>
            </a:r>
            <a:r>
              <a:rPr lang="en-US" sz="1600" dirty="0"/>
              <a:t>Group</a:t>
            </a:r>
            <a:r>
              <a:rPr lang="ru-RU" sz="1600" dirty="0"/>
              <a:t> </a:t>
            </a:r>
          </a:p>
        </p:txBody>
      </p:sp>
      <p:sp>
        <p:nvSpPr>
          <p:cNvPr id="25" name="Текст 3"/>
          <p:cNvSpPr txBox="1"/>
          <p:nvPr/>
        </p:nvSpPr>
        <p:spPr bwMode="auto">
          <a:xfrm>
            <a:off x="8542281" y="4463966"/>
            <a:ext cx="2811007" cy="9113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dirty="0"/>
              <a:t>Проект миграции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программных </a:t>
            </a:r>
            <a:r>
              <a:rPr lang="ru-RU" sz="1600" dirty="0"/>
              <a:t>роботов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Х5 </a:t>
            </a:r>
            <a:r>
              <a:rPr lang="en-US" sz="1600" dirty="0"/>
              <a:t>Group </a:t>
            </a:r>
            <a:r>
              <a:rPr lang="ru-RU" sz="1600" dirty="0"/>
              <a:t>с иностранной платформы на </a:t>
            </a:r>
            <a:r>
              <a:rPr lang="ru-RU" sz="1600" dirty="0" err="1"/>
              <a:t>Атом.РИТА</a:t>
            </a:r>
            <a:endParaRPr lang="ru-RU" sz="1600" dirty="0"/>
          </a:p>
        </p:txBody>
      </p:sp>
      <p:sp>
        <p:nvSpPr>
          <p:cNvPr id="27" name="Текст 3"/>
          <p:cNvSpPr txBox="1"/>
          <p:nvPr/>
        </p:nvSpPr>
        <p:spPr bwMode="auto">
          <a:xfrm>
            <a:off x="592072" y="3119674"/>
            <a:ext cx="863960" cy="3603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accent2"/>
                </a:solidFill>
              </a:rPr>
              <a:t>2021 </a:t>
            </a:r>
            <a:r>
              <a:rPr lang="ru-RU" sz="2000" b="1" dirty="0">
                <a:solidFill>
                  <a:schemeClr val="accent2"/>
                </a:solidFill>
              </a:rPr>
              <a:t>г.</a:t>
            </a:r>
            <a:endParaRPr dirty="0"/>
          </a:p>
        </p:txBody>
      </p:sp>
      <p:sp>
        <p:nvSpPr>
          <p:cNvPr id="28" name="Текст 3"/>
          <p:cNvSpPr txBox="1"/>
          <p:nvPr/>
        </p:nvSpPr>
        <p:spPr bwMode="auto">
          <a:xfrm>
            <a:off x="592072" y="4421702"/>
            <a:ext cx="859234" cy="3603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accent2"/>
                </a:solidFill>
              </a:rPr>
              <a:t>2022 </a:t>
            </a:r>
            <a:r>
              <a:rPr lang="ru-RU" sz="2000" b="1" dirty="0">
                <a:solidFill>
                  <a:schemeClr val="accent2"/>
                </a:solidFill>
              </a:rPr>
              <a:t>г.</a:t>
            </a:r>
            <a:endParaRPr dirty="0"/>
          </a:p>
        </p:txBody>
      </p:sp>
      <p:sp>
        <p:nvSpPr>
          <p:cNvPr id="30" name="Текст 3"/>
          <p:cNvSpPr txBox="1"/>
          <p:nvPr/>
        </p:nvSpPr>
        <p:spPr bwMode="auto">
          <a:xfrm>
            <a:off x="6693385" y="3117971"/>
            <a:ext cx="816602" cy="35498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accent2"/>
                </a:solidFill>
              </a:rPr>
              <a:t>2022 </a:t>
            </a:r>
            <a:r>
              <a:rPr lang="ru-RU" sz="2000" b="1" dirty="0">
                <a:solidFill>
                  <a:schemeClr val="accent2"/>
                </a:solidFill>
              </a:rPr>
              <a:t>г.</a:t>
            </a:r>
            <a:endParaRPr dirty="0"/>
          </a:p>
        </p:txBody>
      </p:sp>
      <p:sp>
        <p:nvSpPr>
          <p:cNvPr id="31" name="Текст 3"/>
          <p:cNvSpPr txBox="1"/>
          <p:nvPr/>
        </p:nvSpPr>
        <p:spPr bwMode="auto">
          <a:xfrm>
            <a:off x="6217232" y="4415577"/>
            <a:ext cx="1287004" cy="3664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accent2"/>
                </a:solidFill>
              </a:rPr>
              <a:t>2022-23 гг</a:t>
            </a:r>
            <a:r>
              <a:rPr lang="ru-RU" sz="2000" b="1" dirty="0">
                <a:solidFill>
                  <a:schemeClr val="accent2"/>
                </a:solidFill>
              </a:rPr>
              <a:t>.</a:t>
            </a:r>
            <a:endParaRPr dirty="0"/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>
            <a:off x="1892180" y="3221925"/>
            <a:ext cx="0" cy="259790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 bwMode="auto">
          <a:xfrm>
            <a:off x="7964983" y="3338275"/>
            <a:ext cx="0" cy="248156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 bwMode="auto">
          <a:xfrm>
            <a:off x="7889151" y="3205799"/>
            <a:ext cx="162000" cy="1620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333333"/>
              </a:solidFill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7883983" y="4476140"/>
            <a:ext cx="162000" cy="1620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333333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809" y="1867001"/>
            <a:ext cx="2748152" cy="5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9973127" y="2291834"/>
            <a:ext cx="1633421" cy="3363421"/>
            <a:chOff x="11350923" y="2102660"/>
            <a:chExt cx="1633421" cy="3363421"/>
          </a:xfrm>
        </p:grpSpPr>
        <p:sp>
          <p:nvSpPr>
            <p:cNvPr id="39" name="Rectangle 31"/>
            <p:cNvSpPr/>
            <p:nvPr/>
          </p:nvSpPr>
          <p:spPr bwMode="auto">
            <a:xfrm>
              <a:off x="11350923" y="2457407"/>
              <a:ext cx="1633421" cy="3008674"/>
            </a:xfrm>
            <a:prstGeom prst="rect">
              <a:avLst/>
            </a:prstGeom>
            <a:solidFill>
              <a:srgbClr val="025EA1"/>
            </a:solidFill>
            <a:ln w="19050" cap="flat" cmpd="sng" algn="ctr">
              <a:noFill/>
              <a:prstDash val="solid"/>
            </a:ln>
            <a:effectLst/>
          </p:spPr>
          <p:txBody>
            <a:bodyPr spcFirstLastPara="0" vert="horz" wrap="square" lIns="182880" tIns="91440" rIns="182880" bIns="182880" numCol="1" spcCol="1270" anchor="b" anchorCtr="0">
              <a:noAutofit/>
            </a:bodyPr>
            <a:lstStyle/>
            <a:p>
              <a:pPr marL="0" marR="0" lvl="0" indent="0" algn="ctr" defTabSz="6666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ato Light"/>
                <a:cs typeface="Mukta ExtraLight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807633" y="210266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11766369" y="2170273"/>
              <a:ext cx="802528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3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League Spartan"/>
                  <a:cs typeface="Poppins"/>
                </a:rPr>
                <a:t>6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861633" y="2156660"/>
              <a:ext cx="612000" cy="612000"/>
            </a:xfrm>
            <a:prstGeom prst="ellipse">
              <a:avLst/>
            </a:prstGeom>
            <a:noFill/>
            <a:ln w="19050">
              <a:solidFill>
                <a:srgbClr val="025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11385683" y="3182459"/>
              <a:ext cx="1563901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3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League Spartan"/>
                  <a:cs typeface="Poppins"/>
                </a:rPr>
                <a:t>ДЛИТЕЛЬНЫЙ</a:t>
              </a:r>
              <a:endPara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endParaRPr>
            </a:p>
          </p:txBody>
        </p:sp>
        <p:sp>
          <p:nvSpPr>
            <p:cNvPr id="48" name="Subtitle 2"/>
            <p:cNvSpPr txBox="1"/>
            <p:nvPr/>
          </p:nvSpPr>
          <p:spPr bwMode="auto">
            <a:xfrm>
              <a:off x="11421943" y="3771870"/>
              <a:ext cx="1491381" cy="1190372"/>
            </a:xfrm>
            <a:prstGeom prst="rect">
              <a:avLst/>
            </a:prstGeom>
          </p:spPr>
          <p:txBody>
            <a:bodyPr vert="horz" wrap="square" lIns="81580" tIns="40790" rIns="81580" bIns="40790" rtlCol="0" anchor="t">
              <a:spAutoFit/>
            </a:bodyPr>
            <a:lstStyle>
              <a:lvl1pPr marL="0" indent="0" algn="ctr" defTabSz="1087636">
                <a:lnSpc>
                  <a:spcPct val="120000"/>
                </a:lnSpc>
                <a:spcBef>
                  <a:spcPts val="0"/>
                </a:spcBef>
                <a:buFont typeface="Arial"/>
                <a:buNone/>
                <a:defRPr sz="24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5pPr>
              <a:lvl6pPr marL="5438184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609E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>Долго продолжающийся процесс,</a:t>
              </a:r>
              <a:r>
                <a:rPr kumimoji="0" lang="ru-RU" sz="1200" b="0" i="0" u="none" strike="noStrike" kern="1200" cap="none" spc="0" normalizeH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> в работе которого задействованы сотрудники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Open Sans Light"/>
              </a:endParaRPr>
            </a:p>
          </p:txBody>
        </p:sp>
      </p:grpSp>
      <p:sp>
        <p:nvSpPr>
          <p:cNvPr id="71" name="Заголовок 70">
            <a:extLst>
              <a:ext uri="{FF2B5EF4-FFF2-40B4-BE49-F238E27FC236}">
                <a16:creationId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296863"/>
            <a:ext cx="8530120" cy="6477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Arial"/>
                <a:cs typeface="Arial"/>
              </a:rPr>
              <a:t>Критерии выбора </a:t>
            </a:r>
            <a:r>
              <a:rPr lang="ru-RU" dirty="0">
                <a:latin typeface="Arial"/>
                <a:cs typeface="Arial"/>
              </a:rPr>
              <a:t>бизнес-процесса для роботизации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84665" y="2291834"/>
            <a:ext cx="1633421" cy="3363421"/>
            <a:chOff x="68578" y="2102660"/>
            <a:chExt cx="1633421" cy="3363421"/>
          </a:xfrm>
        </p:grpSpPr>
        <p:sp>
          <p:nvSpPr>
            <p:cNvPr id="98" name="Rectangle 31"/>
            <p:cNvSpPr/>
            <p:nvPr/>
          </p:nvSpPr>
          <p:spPr bwMode="auto">
            <a:xfrm>
              <a:off x="68578" y="2457407"/>
              <a:ext cx="1633421" cy="3008674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</a:ln>
            <a:effectLst/>
          </p:spPr>
          <p:txBody>
            <a:bodyPr spcFirstLastPara="0" vert="horz" wrap="square" lIns="182880" tIns="91440" rIns="182880" bIns="182880" numCol="1" spcCol="1270" anchor="b" anchorCtr="0">
              <a:noAutofit/>
            </a:bodyPr>
            <a:lstStyle/>
            <a:p>
              <a:pPr marL="0" marR="0" lvl="0" indent="0" algn="ctr" defTabSz="6666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ato Light"/>
                <a:cs typeface="Mukta ExtraLight"/>
              </a:endParaRPr>
            </a:p>
          </p:txBody>
        </p:sp>
        <p:sp>
          <p:nvSpPr>
            <p:cNvPr id="121" name="TextBox 120"/>
            <p:cNvSpPr txBox="1"/>
            <p:nvPr/>
          </p:nvSpPr>
          <p:spPr bwMode="auto">
            <a:xfrm>
              <a:off x="103338" y="3182459"/>
              <a:ext cx="1563901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3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League Spartan"/>
                  <a:cs typeface="Poppins"/>
                </a:rPr>
                <a:t>ЦИФРОВОЙ</a:t>
              </a:r>
              <a:endPara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endParaRPr>
            </a:p>
          </p:txBody>
        </p:sp>
        <p:sp>
          <p:nvSpPr>
            <p:cNvPr id="126" name="Subtitle 2"/>
            <p:cNvSpPr txBox="1"/>
            <p:nvPr/>
          </p:nvSpPr>
          <p:spPr bwMode="auto">
            <a:xfrm>
              <a:off x="139598" y="3771870"/>
              <a:ext cx="1491381" cy="1375038"/>
            </a:xfrm>
            <a:prstGeom prst="rect">
              <a:avLst/>
            </a:prstGeom>
          </p:spPr>
          <p:txBody>
            <a:bodyPr vert="horz" wrap="square" lIns="81580" tIns="40790" rIns="81580" bIns="40790" rtlCol="0" anchor="t">
              <a:spAutoFit/>
            </a:bodyPr>
            <a:lstStyle>
              <a:lvl1pPr marL="0" indent="0" algn="ctr" defTabSz="1087636">
                <a:lnSpc>
                  <a:spcPct val="120000"/>
                </a:lnSpc>
                <a:spcBef>
                  <a:spcPts val="0"/>
                </a:spcBef>
                <a:buFont typeface="Arial"/>
                <a:buNone/>
                <a:defRPr sz="24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5pPr>
              <a:lvl6pPr marL="5438184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609E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>Информация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/>
              </a:r>
              <a:b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</a:b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>в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>рамках процесса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>поступает </a:t>
              </a:r>
              <a:b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</a:b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>и передается </a:t>
              </a:r>
              <a:b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</a:b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>в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>электронном виде </a:t>
              </a:r>
            </a:p>
          </p:txBody>
        </p:sp>
        <p:sp>
          <p:nvSpPr>
            <p:cNvPr id="2" name="Овал 1"/>
            <p:cNvSpPr/>
            <p:nvPr/>
          </p:nvSpPr>
          <p:spPr>
            <a:xfrm>
              <a:off x="525288" y="210266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TextBox 152"/>
            <p:cNvSpPr txBox="1"/>
            <p:nvPr/>
          </p:nvSpPr>
          <p:spPr bwMode="auto">
            <a:xfrm>
              <a:off x="484024" y="2170273"/>
              <a:ext cx="802528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3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274"/>
                  </a:solidFill>
                  <a:effectLst/>
                  <a:uLnTx/>
                  <a:uFillTx/>
                  <a:latin typeface="Arial" panose="020B0604020202020204"/>
                  <a:ea typeface="League Spartan"/>
                  <a:cs typeface="Poppins"/>
                </a:rPr>
                <a:t>1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endParaRPr>
            </a:p>
          </p:txBody>
        </p:sp>
        <p:sp>
          <p:nvSpPr>
            <p:cNvPr id="195" name="Овал 194"/>
            <p:cNvSpPr/>
            <p:nvPr/>
          </p:nvSpPr>
          <p:spPr>
            <a:xfrm>
              <a:off x="579288" y="2156660"/>
              <a:ext cx="612000" cy="612000"/>
            </a:xfrm>
            <a:prstGeom prst="ellipse">
              <a:avLst/>
            </a:prstGeom>
            <a:noFill/>
            <a:ln w="19050">
              <a:solidFill>
                <a:srgbClr val="0032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462357" y="2291834"/>
            <a:ext cx="1633421" cy="3363421"/>
            <a:chOff x="2315193" y="2102660"/>
            <a:chExt cx="1633421" cy="3363421"/>
          </a:xfrm>
        </p:grpSpPr>
        <p:sp>
          <p:nvSpPr>
            <p:cNvPr id="154" name="Rectangle 31"/>
            <p:cNvSpPr/>
            <p:nvPr/>
          </p:nvSpPr>
          <p:spPr bwMode="auto">
            <a:xfrm>
              <a:off x="2315193" y="2457407"/>
              <a:ext cx="1633421" cy="3008674"/>
            </a:xfrm>
            <a:prstGeom prst="rect">
              <a:avLst/>
            </a:prstGeom>
            <a:solidFill>
              <a:srgbClr val="003274"/>
            </a:solidFill>
            <a:ln w="19050" cap="flat" cmpd="sng" algn="ctr">
              <a:noFill/>
              <a:prstDash val="solid"/>
            </a:ln>
            <a:effectLst/>
          </p:spPr>
          <p:txBody>
            <a:bodyPr spcFirstLastPara="0" vert="horz" wrap="square" lIns="182880" tIns="91440" rIns="182880" bIns="182880" numCol="1" spcCol="1270" anchor="b" anchorCtr="0">
              <a:noAutofit/>
            </a:bodyPr>
            <a:lstStyle/>
            <a:p>
              <a:pPr marL="0" marR="0" lvl="0" indent="0" algn="ctr" defTabSz="6666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ato Light"/>
                <a:cs typeface="Mukta ExtraLight"/>
              </a:endParaRPr>
            </a:p>
          </p:txBody>
        </p:sp>
        <p:sp>
          <p:nvSpPr>
            <p:cNvPr id="155" name="TextBox 154"/>
            <p:cNvSpPr txBox="1"/>
            <p:nvPr/>
          </p:nvSpPr>
          <p:spPr bwMode="auto">
            <a:xfrm>
              <a:off x="2349953" y="3182459"/>
              <a:ext cx="1563901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3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League Spartan"/>
                  <a:cs typeface="Poppins"/>
                </a:rPr>
                <a:t>ОПРЕДЕЛЕННЫЙ</a:t>
              </a:r>
              <a:endPara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endParaRPr>
            </a:p>
          </p:txBody>
        </p:sp>
        <p:sp>
          <p:nvSpPr>
            <p:cNvPr id="156" name="Subtitle 2"/>
            <p:cNvSpPr txBox="1"/>
            <p:nvPr/>
          </p:nvSpPr>
          <p:spPr bwMode="auto">
            <a:xfrm>
              <a:off x="2386213" y="3771870"/>
              <a:ext cx="1491381" cy="1005706"/>
            </a:xfrm>
            <a:prstGeom prst="rect">
              <a:avLst/>
            </a:prstGeom>
          </p:spPr>
          <p:txBody>
            <a:bodyPr vert="horz" wrap="square" lIns="81580" tIns="40790" rIns="81580" bIns="40790" rtlCol="0" anchor="t">
              <a:spAutoFit/>
            </a:bodyPr>
            <a:lstStyle>
              <a:lvl1pPr marL="0" indent="0" algn="ctr" defTabSz="1087636">
                <a:lnSpc>
                  <a:spcPct val="120000"/>
                </a:lnSpc>
                <a:spcBef>
                  <a:spcPts val="0"/>
                </a:spcBef>
                <a:buFont typeface="Arial"/>
                <a:buNone/>
                <a:defRPr sz="24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5pPr>
              <a:lvl6pPr marL="5438184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609E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>Процесс обладает четкими границами, хорошо регламентирован</a:t>
              </a: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2771903" y="210266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TextBox 157"/>
            <p:cNvSpPr txBox="1"/>
            <p:nvPr/>
          </p:nvSpPr>
          <p:spPr bwMode="auto">
            <a:xfrm>
              <a:off x="2825903" y="2170272"/>
              <a:ext cx="612000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3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274"/>
                  </a:solidFill>
                  <a:effectLst/>
                  <a:uLnTx/>
                  <a:uFillTx/>
                  <a:latin typeface="Arial" panose="020B0604020202020204"/>
                  <a:ea typeface="League Spartan"/>
                  <a:cs typeface="Poppins"/>
                </a:rPr>
                <a:t>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endParaRPr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2825903" y="2151186"/>
              <a:ext cx="612000" cy="612000"/>
            </a:xfrm>
            <a:prstGeom prst="ellipse">
              <a:avLst/>
            </a:prstGeom>
            <a:noFill/>
            <a:ln w="19050">
              <a:solidFill>
                <a:srgbClr val="0032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340049" y="2291834"/>
            <a:ext cx="1633421" cy="3363421"/>
            <a:chOff x="4582216" y="2102660"/>
            <a:chExt cx="1633421" cy="3363421"/>
          </a:xfrm>
        </p:grpSpPr>
        <p:sp>
          <p:nvSpPr>
            <p:cNvPr id="159" name="Rectangle 31"/>
            <p:cNvSpPr/>
            <p:nvPr/>
          </p:nvSpPr>
          <p:spPr bwMode="auto">
            <a:xfrm>
              <a:off x="4582216" y="2457407"/>
              <a:ext cx="1633421" cy="3008674"/>
            </a:xfrm>
            <a:prstGeom prst="rect">
              <a:avLst/>
            </a:prstGeom>
            <a:solidFill>
              <a:srgbClr val="025EA1"/>
            </a:solidFill>
            <a:ln w="19050" cap="flat" cmpd="sng" algn="ctr">
              <a:noFill/>
              <a:prstDash val="solid"/>
            </a:ln>
            <a:effectLst/>
          </p:spPr>
          <p:txBody>
            <a:bodyPr spcFirstLastPara="0" vert="horz" wrap="square" lIns="182880" tIns="91440" rIns="182880" bIns="182880" numCol="1" spcCol="1270" anchor="b" anchorCtr="0">
              <a:noAutofit/>
            </a:bodyPr>
            <a:lstStyle/>
            <a:p>
              <a:pPr marL="0" marR="0" lvl="0" indent="0" algn="ctr" defTabSz="6666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ato Light"/>
                <a:cs typeface="Mukta ExtraLight"/>
              </a:endParaRPr>
            </a:p>
          </p:txBody>
        </p:sp>
        <p:sp>
          <p:nvSpPr>
            <p:cNvPr id="160" name="TextBox 159"/>
            <p:cNvSpPr txBox="1"/>
            <p:nvPr/>
          </p:nvSpPr>
          <p:spPr bwMode="auto">
            <a:xfrm>
              <a:off x="4616976" y="3182459"/>
              <a:ext cx="1563901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3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League Spartan"/>
                  <a:cs typeface="Poppins"/>
                </a:rPr>
                <a:t>ЦИКЛИЧНЫЙ</a:t>
              </a:r>
              <a:endPara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endParaRPr>
            </a:p>
          </p:txBody>
        </p:sp>
        <p:sp>
          <p:nvSpPr>
            <p:cNvPr id="161" name="Subtitle 2"/>
            <p:cNvSpPr txBox="1"/>
            <p:nvPr/>
          </p:nvSpPr>
          <p:spPr bwMode="auto">
            <a:xfrm>
              <a:off x="4653236" y="3771870"/>
              <a:ext cx="1491381" cy="1005706"/>
            </a:xfrm>
            <a:prstGeom prst="rect">
              <a:avLst/>
            </a:prstGeom>
          </p:spPr>
          <p:txBody>
            <a:bodyPr vert="horz" wrap="square" lIns="81580" tIns="40790" rIns="81580" bIns="40790" rtlCol="0" anchor="t">
              <a:spAutoFit/>
            </a:bodyPr>
            <a:lstStyle>
              <a:lvl1pPr marL="0" indent="0" algn="ctr" defTabSz="1087636">
                <a:lnSpc>
                  <a:spcPct val="120000"/>
                </a:lnSpc>
                <a:spcBef>
                  <a:spcPts val="0"/>
                </a:spcBef>
                <a:buFont typeface="Arial"/>
                <a:buNone/>
                <a:defRPr sz="24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5pPr>
              <a:lvl6pPr marL="5438184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609E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>Процесс повторяется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/>
              </a:r>
              <a:b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</a:b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>и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>состоит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/>
              </a:r>
              <a:b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</a:b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>из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>определенного набора операций</a:t>
              </a: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5038926" y="210266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TextBox 162"/>
            <p:cNvSpPr txBox="1"/>
            <p:nvPr/>
          </p:nvSpPr>
          <p:spPr bwMode="auto">
            <a:xfrm>
              <a:off x="4997662" y="2170273"/>
              <a:ext cx="80252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3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League Spartan"/>
                  <a:cs typeface="Poppins"/>
                </a:rPr>
                <a:t>3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endParaRPr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5092926" y="2156660"/>
              <a:ext cx="612000" cy="612000"/>
            </a:xfrm>
            <a:prstGeom prst="ellipse">
              <a:avLst/>
            </a:prstGeom>
            <a:noFill/>
            <a:ln w="19050">
              <a:solidFill>
                <a:srgbClr val="025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217741" y="2291834"/>
            <a:ext cx="1633421" cy="3363421"/>
            <a:chOff x="6839035" y="2102660"/>
            <a:chExt cx="1633421" cy="3363421"/>
          </a:xfrm>
        </p:grpSpPr>
        <p:sp>
          <p:nvSpPr>
            <p:cNvPr id="164" name="Rectangle 31"/>
            <p:cNvSpPr/>
            <p:nvPr/>
          </p:nvSpPr>
          <p:spPr bwMode="auto">
            <a:xfrm>
              <a:off x="6839035" y="2457407"/>
              <a:ext cx="1633421" cy="3008674"/>
            </a:xfrm>
            <a:prstGeom prst="rect">
              <a:avLst/>
            </a:prstGeom>
            <a:solidFill>
              <a:srgbClr val="025EA1"/>
            </a:solidFill>
            <a:ln w="19050" cap="flat" cmpd="sng" algn="ctr">
              <a:noFill/>
              <a:prstDash val="solid"/>
            </a:ln>
            <a:effectLst/>
          </p:spPr>
          <p:txBody>
            <a:bodyPr spcFirstLastPara="0" vert="horz" wrap="square" lIns="182880" tIns="91440" rIns="182880" bIns="182880" numCol="1" spcCol="1270" anchor="b" anchorCtr="0">
              <a:noAutofit/>
            </a:bodyPr>
            <a:lstStyle/>
            <a:p>
              <a:pPr marL="0" marR="0" lvl="0" indent="0" algn="ctr" defTabSz="6666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ato Light"/>
                <a:cs typeface="Mukta ExtraLight"/>
              </a:endParaRPr>
            </a:p>
          </p:txBody>
        </p:sp>
        <p:sp>
          <p:nvSpPr>
            <p:cNvPr id="165" name="TextBox 164"/>
            <p:cNvSpPr txBox="1"/>
            <p:nvPr/>
          </p:nvSpPr>
          <p:spPr bwMode="auto">
            <a:xfrm>
              <a:off x="6873795" y="3182459"/>
              <a:ext cx="1563901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3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League Spartan"/>
                  <a:cs typeface="Poppins"/>
                </a:rPr>
                <a:t>ТРУДОЕМКИЙ</a:t>
              </a:r>
              <a:endPara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endParaRPr>
            </a:p>
          </p:txBody>
        </p:sp>
        <p:sp>
          <p:nvSpPr>
            <p:cNvPr id="166" name="Subtitle 2"/>
            <p:cNvSpPr txBox="1"/>
            <p:nvPr/>
          </p:nvSpPr>
          <p:spPr bwMode="auto">
            <a:xfrm>
              <a:off x="6910055" y="3771870"/>
              <a:ext cx="1491381" cy="1005706"/>
            </a:xfrm>
            <a:prstGeom prst="rect">
              <a:avLst/>
            </a:prstGeom>
          </p:spPr>
          <p:txBody>
            <a:bodyPr vert="horz" wrap="square" lIns="81580" tIns="40790" rIns="81580" bIns="40790" rtlCol="0" anchor="t">
              <a:spAutoFit/>
            </a:bodyPr>
            <a:lstStyle>
              <a:lvl1pPr marL="0" indent="0" algn="ctr" defTabSz="1087636">
                <a:lnSpc>
                  <a:spcPct val="120000"/>
                </a:lnSpc>
                <a:spcBef>
                  <a:spcPts val="0"/>
                </a:spcBef>
                <a:buFont typeface="Arial"/>
                <a:buNone/>
                <a:defRPr sz="24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5pPr>
              <a:lvl6pPr marL="5438184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609E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>Требует много времени, ресурсов и затрат для его выполнения </a:t>
              </a:r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295745" y="210266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TextBox 167"/>
            <p:cNvSpPr txBox="1"/>
            <p:nvPr/>
          </p:nvSpPr>
          <p:spPr bwMode="auto">
            <a:xfrm>
              <a:off x="7254481" y="2170273"/>
              <a:ext cx="802528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3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League Spartan"/>
                  <a:cs typeface="Poppins"/>
                </a:rPr>
                <a:t>4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endParaRPr>
            </a:p>
          </p:txBody>
        </p:sp>
        <p:sp>
          <p:nvSpPr>
            <p:cNvPr id="198" name="Овал 197"/>
            <p:cNvSpPr/>
            <p:nvPr/>
          </p:nvSpPr>
          <p:spPr>
            <a:xfrm>
              <a:off x="7349745" y="2156660"/>
              <a:ext cx="612000" cy="612000"/>
            </a:xfrm>
            <a:prstGeom prst="ellipse">
              <a:avLst/>
            </a:prstGeom>
            <a:noFill/>
            <a:ln w="19050">
              <a:solidFill>
                <a:srgbClr val="025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095433" y="2291834"/>
            <a:ext cx="1633421" cy="3363421"/>
            <a:chOff x="9095854" y="2102660"/>
            <a:chExt cx="1633421" cy="3363421"/>
          </a:xfrm>
        </p:grpSpPr>
        <p:sp>
          <p:nvSpPr>
            <p:cNvPr id="169" name="Rectangle 31"/>
            <p:cNvSpPr/>
            <p:nvPr/>
          </p:nvSpPr>
          <p:spPr bwMode="auto">
            <a:xfrm>
              <a:off x="9095854" y="2457407"/>
              <a:ext cx="1633421" cy="3008674"/>
            </a:xfrm>
            <a:prstGeom prst="rect">
              <a:avLst/>
            </a:prstGeom>
            <a:solidFill>
              <a:srgbClr val="025EA1"/>
            </a:solidFill>
            <a:ln w="19050" cap="flat" cmpd="sng" algn="ctr">
              <a:noFill/>
              <a:prstDash val="solid"/>
            </a:ln>
            <a:effectLst/>
          </p:spPr>
          <p:txBody>
            <a:bodyPr spcFirstLastPara="0" vert="horz" wrap="square" lIns="182880" tIns="91440" rIns="182880" bIns="182880" numCol="1" spcCol="1270" anchor="b" anchorCtr="0">
              <a:noAutofit/>
            </a:bodyPr>
            <a:lstStyle/>
            <a:p>
              <a:pPr marL="0" marR="0" lvl="0" indent="0" algn="ctr" defTabSz="6666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ato Light"/>
                <a:cs typeface="Mukta ExtraLight"/>
              </a:endParaRPr>
            </a:p>
          </p:txBody>
        </p:sp>
        <p:sp>
          <p:nvSpPr>
            <p:cNvPr id="170" name="TextBox 169"/>
            <p:cNvSpPr txBox="1"/>
            <p:nvPr/>
          </p:nvSpPr>
          <p:spPr bwMode="auto">
            <a:xfrm>
              <a:off x="9130614" y="3090126"/>
              <a:ext cx="1563901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3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League Spartan"/>
                  <a:cs typeface="Poppins"/>
                </a:rPr>
                <a:t>ИМЕЕТ РИСК ОШИБОК</a:t>
              </a:r>
              <a:endPara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endParaRPr>
            </a:p>
          </p:txBody>
        </p:sp>
        <p:sp>
          <p:nvSpPr>
            <p:cNvPr id="171" name="Subtitle 2"/>
            <p:cNvSpPr txBox="1"/>
            <p:nvPr/>
          </p:nvSpPr>
          <p:spPr bwMode="auto">
            <a:xfrm>
              <a:off x="9166874" y="3771870"/>
              <a:ext cx="1491381" cy="1190372"/>
            </a:xfrm>
            <a:prstGeom prst="rect">
              <a:avLst/>
            </a:prstGeom>
          </p:spPr>
          <p:txBody>
            <a:bodyPr vert="horz" wrap="square" lIns="81580" tIns="40790" rIns="81580" bIns="40790" rtlCol="0" anchor="t">
              <a:spAutoFit/>
            </a:bodyPr>
            <a:lstStyle>
              <a:lvl1pPr marL="0" indent="0" algn="ctr" defTabSz="1087636">
                <a:lnSpc>
                  <a:spcPct val="120000"/>
                </a:lnSpc>
                <a:spcBef>
                  <a:spcPts val="0"/>
                </a:spcBef>
                <a:buFont typeface="Arial"/>
                <a:buNone/>
                <a:defRPr sz="24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ts val="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 Light"/>
                  <a:ea typeface="+mn-ea"/>
                  <a:cs typeface="Open Sans Light"/>
                </a:defRPr>
              </a:lvl5pPr>
              <a:lvl6pPr marL="5438184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>
                <a:spcBef>
                  <a:spcPts val="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609E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Open Sans Light"/>
                </a:rPr>
                <a:t>Обладает высокой вероятностью ошибок из-за человеческого фактора</a:t>
              </a:r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9552564" y="210266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TextBox 172"/>
            <p:cNvSpPr txBox="1"/>
            <p:nvPr/>
          </p:nvSpPr>
          <p:spPr bwMode="auto">
            <a:xfrm>
              <a:off x="9511300" y="2170273"/>
              <a:ext cx="802528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3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League Spartan"/>
                  <a:cs typeface="Poppins"/>
                </a:rPr>
                <a:t>5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 panose="020B0604020202020204"/>
                <a:ea typeface="League Spartan"/>
                <a:cs typeface="Poppins"/>
              </a:endParaRPr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9606564" y="2156660"/>
              <a:ext cx="612000" cy="612000"/>
            </a:xfrm>
            <a:prstGeom prst="ellipse">
              <a:avLst/>
            </a:prstGeom>
            <a:noFill/>
            <a:ln w="19050">
              <a:solidFill>
                <a:srgbClr val="025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7" name="Текст 3"/>
          <p:cNvSpPr txBox="1"/>
          <p:nvPr/>
        </p:nvSpPr>
        <p:spPr bwMode="auto">
          <a:xfrm>
            <a:off x="806972" y="1719373"/>
            <a:ext cx="3067503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1400" b="1" dirty="0" smtClean="0">
                <a:solidFill>
                  <a:srgbClr val="003274"/>
                </a:solidFill>
              </a:rPr>
              <a:t>П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cs typeface="Arial"/>
              </a:rPr>
              <a:t>роцесс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cs typeface="Arial"/>
              </a:rPr>
              <a:t> МОЖНО роботизировать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rot="5400000" flipH="1" flipV="1">
            <a:off x="2337484" y="1404251"/>
            <a:ext cx="5474" cy="1877692"/>
          </a:xfrm>
          <a:prstGeom prst="bentConnector3">
            <a:avLst>
              <a:gd name="adj1" fmla="val 4276105"/>
            </a:avLst>
          </a:prstGeom>
          <a:ln w="19050">
            <a:solidFill>
              <a:srgbClr val="003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Текст 3"/>
          <p:cNvSpPr txBox="1"/>
          <p:nvPr/>
        </p:nvSpPr>
        <p:spPr bwMode="auto">
          <a:xfrm>
            <a:off x="6363917" y="1719373"/>
            <a:ext cx="31874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cs typeface="Arial"/>
              </a:rPr>
              <a:t>Процесс</a:t>
            </a:r>
            <a:r>
              <a:rPr kumimoji="0" lang="ru-RU" sz="1400" b="1" i="0" u="none" strike="noStrike" kern="1200" cap="none" spc="0" normalizeH="0" noProof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cs typeface="Arial"/>
              </a:rPr>
              <a:t> НУЖНО роботизировать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25EA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46" name="Соединительная линия уступом 45"/>
          <p:cNvCxnSpPr>
            <a:stCxn id="197" idx="0"/>
            <a:endCxn id="42" idx="0"/>
          </p:cNvCxnSpPr>
          <p:nvPr/>
        </p:nvCxnSpPr>
        <p:spPr>
          <a:xfrm rot="5400000" flipH="1" flipV="1">
            <a:off x="7973298" y="-470705"/>
            <a:ext cx="12700" cy="5633078"/>
          </a:xfrm>
          <a:prstGeom prst="bentConnector3">
            <a:avLst>
              <a:gd name="adj1" fmla="val 1800000"/>
            </a:avLst>
          </a:prstGeom>
          <a:ln w="19050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034451" y="2114010"/>
            <a:ext cx="0" cy="222115"/>
          </a:xfrm>
          <a:prstGeom prst="line">
            <a:avLst/>
          </a:prstGeom>
          <a:ln w="19050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8906392" y="2114010"/>
            <a:ext cx="0" cy="222115"/>
          </a:xfrm>
          <a:prstGeom prst="line">
            <a:avLst/>
          </a:prstGeom>
          <a:ln w="19050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37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938121" y="2904566"/>
            <a:ext cx="2301519" cy="1095143"/>
          </a:xfrm>
          <a:prstGeom prst="rect">
            <a:avLst/>
          </a:prstGeom>
        </p:spPr>
        <p:txBody>
          <a:bodyPr/>
          <a:lstStyle>
            <a:lvl1pPr algn="l" defTabSz="994168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231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Компьютерное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зрение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13231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распознавание изображений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и видео, извлечение текста (OCR) из сканов документов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894884" y="2904566"/>
            <a:ext cx="2585106" cy="1093929"/>
          </a:xfrm>
          <a:prstGeom prst="rect">
            <a:avLst/>
          </a:prstGeom>
        </p:spPr>
        <p:txBody>
          <a:bodyPr/>
          <a:lstStyle>
            <a:lvl1pPr algn="l" defTabSz="994168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231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Машинное обучение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+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бработка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естественного языка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13231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принятие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решений на основе исторических данных, устранение ошибок после распознавания документов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учёт контекста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938121" y="5669866"/>
            <a:ext cx="2472110" cy="697691"/>
          </a:xfrm>
          <a:prstGeom prst="rect">
            <a:avLst/>
          </a:prstGeom>
        </p:spPr>
        <p:txBody>
          <a:bodyPr/>
          <a:lstStyle>
            <a:lvl1pPr algn="l" defTabSz="994168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13231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Синтез речи 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just" defTabSz="13231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перевод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текста 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голос</a:t>
            </a:r>
            <a:endParaRPr kumimoji="0" lang="ru-RU" sz="239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13231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9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952" y="1525876"/>
            <a:ext cx="2491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6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Классический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RPA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4884" y="1525876"/>
            <a:ext cx="581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6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Искусственный интеллект в программной роботизации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5894884" y="5669866"/>
            <a:ext cx="2472110" cy="815342"/>
          </a:xfrm>
          <a:prstGeom prst="rect">
            <a:avLst/>
          </a:prstGeom>
        </p:spPr>
        <p:txBody>
          <a:bodyPr/>
          <a:lstStyle>
            <a:lvl1pPr algn="l" defTabSz="994168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231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CACE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Распознавание речи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CACE3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13231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перевод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звуковых дорожек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 записью голоса в текст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951715" y="2067775"/>
            <a:ext cx="684000" cy="684000"/>
            <a:chOff x="5951715" y="2067775"/>
            <a:chExt cx="684000" cy="684000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D6BA1EF-4A64-1B4E-AE28-9292F005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951715" y="2067775"/>
              <a:ext cx="684000" cy="684000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181" y="2225063"/>
              <a:ext cx="369812" cy="36981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8938121" y="2067775"/>
            <a:ext cx="684000" cy="684000"/>
            <a:chOff x="8938121" y="2109483"/>
            <a:chExt cx="684000" cy="68400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3D6BA1EF-4A64-1B4E-AE28-9292F005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938121" y="2109483"/>
              <a:ext cx="684000" cy="684000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190" y="2292884"/>
              <a:ext cx="331980" cy="3319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" name="Группа 7"/>
          <p:cNvGrpSpPr/>
          <p:nvPr/>
        </p:nvGrpSpPr>
        <p:grpSpPr>
          <a:xfrm>
            <a:off x="5924762" y="4823070"/>
            <a:ext cx="684000" cy="684000"/>
            <a:chOff x="5924762" y="4823070"/>
            <a:chExt cx="684000" cy="684000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3D6BA1EF-4A64-1B4E-AE28-9292F005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924762" y="4823070"/>
              <a:ext cx="684000" cy="684000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630" y="4996748"/>
              <a:ext cx="336643" cy="336643"/>
            </a:xfrm>
            <a:prstGeom prst="rect">
              <a:avLst/>
            </a:prstGeom>
          </p:spPr>
        </p:pic>
      </p:grpSp>
      <p:sp>
        <p:nvSpPr>
          <p:cNvPr id="4" name="Овал 3"/>
          <p:cNvSpPr/>
          <p:nvPr/>
        </p:nvSpPr>
        <p:spPr>
          <a:xfrm>
            <a:off x="4252147" y="3677620"/>
            <a:ext cx="684000" cy="68400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25EA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Закрывающая фигурная скобка 9"/>
          <p:cNvSpPr/>
          <p:nvPr/>
        </p:nvSpPr>
        <p:spPr bwMode="auto">
          <a:xfrm rot="10800000">
            <a:off x="5188366" y="1690966"/>
            <a:ext cx="496340" cy="4615267"/>
          </a:xfrm>
          <a:prstGeom prst="rightBrace">
            <a:avLst>
              <a:gd name="adj1" fmla="val 42820"/>
              <a:gd name="adj2" fmla="val 49521"/>
            </a:avLst>
          </a:prstGeom>
          <a:ln w="19050" cap="sq">
            <a:solidFill>
              <a:srgbClr val="6CACE3"/>
            </a:solidFill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80" y="301038"/>
            <a:ext cx="1656019" cy="652602"/>
          </a:xfrm>
          <a:prstGeom prst="rect">
            <a:avLst/>
          </a:prstGeom>
        </p:spPr>
      </p:pic>
      <p:sp>
        <p:nvSpPr>
          <p:cNvPr id="2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solidFill>
                  <a:srgbClr val="FFFFFF"/>
                </a:solidFill>
              </a:rPr>
              <a:t>19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-1185412" y="2523305"/>
            <a:ext cx="5209097" cy="5209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235" y="1971371"/>
            <a:ext cx="3069426" cy="6496156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3486203" y="4020566"/>
            <a:ext cx="588037" cy="0"/>
          </a:xfrm>
          <a:prstGeom prst="line">
            <a:avLst/>
          </a:prstGeom>
          <a:ln w="19050" cap="rnd">
            <a:solidFill>
              <a:srgbClr val="6CACE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70">
            <a:extLst>
              <a:ext uri="{FF2B5EF4-FFF2-40B4-BE49-F238E27FC236}">
                <a16:creationId xmlns:a16="http://schemas.microsoft.com/office/drawing/2014/main" id="{0C270F6A-E767-089A-91FD-4000050A5AED}"/>
              </a:ext>
            </a:extLst>
          </p:cNvPr>
          <p:cNvSpPr txBox="1">
            <a:spLocks/>
          </p:cNvSpPr>
          <p:nvPr/>
        </p:nvSpPr>
        <p:spPr>
          <a:xfrm>
            <a:off x="587375" y="296863"/>
            <a:ext cx="6329239" cy="647700"/>
          </a:xfrm>
          <a:prstGeom prst="rect">
            <a:avLst/>
          </a:prstGeom>
        </p:spPr>
        <p:txBody>
          <a:bodyPr lIns="0" tIns="0" rIns="0" bIns="36000" anchor="ctr"/>
          <a:lstStyle>
            <a:lvl1pPr algn="l" defTabSz="10426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Что добавить к </a:t>
            </a:r>
            <a:r>
              <a:rPr lang="en-US" dirty="0">
                <a:solidFill>
                  <a:schemeClr val="bg1"/>
                </a:solidFill>
              </a:rPr>
              <a:t>RPA</a:t>
            </a:r>
            <a:r>
              <a:rPr lang="ru-RU" dirty="0">
                <a:solidFill>
                  <a:schemeClr val="bg1"/>
                </a:solidFill>
              </a:rPr>
              <a:t>,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чтобы получить виртуального сотрудника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8938121" y="4823070"/>
            <a:ext cx="684000" cy="684000"/>
            <a:chOff x="8938121" y="4823070"/>
            <a:chExt cx="684000" cy="684000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3D6BA1EF-4A64-1B4E-AE28-9292F005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938121" y="4823070"/>
              <a:ext cx="684000" cy="684000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580" y="5014579"/>
              <a:ext cx="351882" cy="351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91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5"/>
          <p:cNvSpPr txBox="1">
            <a:spLocks/>
          </p:cNvSpPr>
          <p:nvPr/>
        </p:nvSpPr>
        <p:spPr>
          <a:xfrm>
            <a:off x="587374" y="1387366"/>
            <a:ext cx="8216901" cy="40680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10426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smtClean="0">
                <a:latin typeface="Arial"/>
                <a:cs typeface="Arial"/>
              </a:rPr>
              <a:t>Для получения консультации по платформе Атом.РИТА напишите нам</a:t>
            </a:r>
            <a:r>
              <a:rPr lang="en-US" sz="2400">
                <a:latin typeface="Arial"/>
                <a:cs typeface="Arial"/>
              </a:rPr>
              <a:t>:</a:t>
            </a:r>
            <a:endParaRPr lang="en-US" sz="2400" smtClean="0">
              <a:latin typeface="Arial"/>
              <a:cs typeface="Arial"/>
            </a:endParaRPr>
          </a:p>
          <a:p>
            <a:pPr>
              <a:defRPr/>
            </a:pPr>
            <a:endParaRPr lang="en-US" sz="2400" smtClean="0">
              <a:latin typeface="Arial"/>
              <a:cs typeface="Arial"/>
            </a:endParaRPr>
          </a:p>
          <a:p>
            <a:pPr>
              <a:defRPr/>
            </a:pPr>
            <a:r>
              <a:rPr lang="en-US" sz="2400" smtClean="0">
                <a:latin typeface="Arial"/>
                <a:cs typeface="Arial"/>
              </a:rPr>
              <a:t>rpa@greenatom.ru </a:t>
            </a:r>
            <a:r>
              <a:rPr lang="ru-RU" sz="2400" smtClean="0">
                <a:latin typeface="Arial"/>
                <a:cs typeface="Arial"/>
              </a:rPr>
              <a:t> </a:t>
            </a:r>
            <a:br>
              <a:rPr lang="ru-RU" sz="2400" smtClean="0">
                <a:latin typeface="Arial"/>
                <a:cs typeface="Arial"/>
              </a:rPr>
            </a:br>
            <a:endParaRPr lang="ru-RU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Box 341"/>
          <p:cNvSpPr txBox="1"/>
          <p:nvPr/>
        </p:nvSpPr>
        <p:spPr>
          <a:xfrm>
            <a:off x="10725374" y="5897700"/>
            <a:ext cx="9989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Краснокаменск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9918244" y="5915025"/>
            <a:ext cx="6046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Ангарск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9128130" y="5711502"/>
            <a:ext cx="8563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Зеленогорск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8301033" y="5903700"/>
            <a:ext cx="6303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Северск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8179622" y="6086980"/>
            <a:ext cx="881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Новосибирск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8382635" y="5706606"/>
            <a:ext cx="5084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Томск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6821161" y="5199298"/>
            <a:ext cx="8803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Новоуральск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6917698" y="4952465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Екатеринбург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5921510" y="4954888"/>
            <a:ext cx="4171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Уфа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5867224" y="5183297"/>
            <a:ext cx="5581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Казань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5793646" y="5383365"/>
            <a:ext cx="9509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Димитровград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5078118" y="5101601"/>
            <a:ext cx="5212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Саров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5024912" y="5374159"/>
            <a:ext cx="8098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Н.Новгород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grpSp>
        <p:nvGrpSpPr>
          <p:cNvPr id="830" name="Карта России">
            <a:extLst>
              <a:ext uri="{FF2B5EF4-FFF2-40B4-BE49-F238E27FC236}">
                <a16:creationId xmlns:a16="http://schemas.microsoft.com/office/drawing/2014/main" id="{48E6C18B-FCA7-00D8-5D08-FA149D21E22B}"/>
              </a:ext>
            </a:extLst>
          </p:cNvPr>
          <p:cNvGrpSpPr/>
          <p:nvPr/>
        </p:nvGrpSpPr>
        <p:grpSpPr>
          <a:xfrm>
            <a:off x="3952233" y="391679"/>
            <a:ext cx="10603775" cy="6018267"/>
            <a:chOff x="2669573" y="951767"/>
            <a:chExt cx="7873866" cy="4468883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831" name="ДФО">
              <a:extLst>
                <a:ext uri="{FF2B5EF4-FFF2-40B4-BE49-F238E27FC236}">
                  <a16:creationId xmlns:a16="http://schemas.microsoft.com/office/drawing/2014/main" id="{6401E1B2-376F-422E-E2E4-86319C7CD8E3}"/>
                </a:ext>
              </a:extLst>
            </p:cNvPr>
            <p:cNvGrpSpPr/>
            <p:nvPr/>
          </p:nvGrpSpPr>
          <p:grpSpPr>
            <a:xfrm>
              <a:off x="6796443" y="1423770"/>
              <a:ext cx="3746996" cy="3996880"/>
              <a:chOff x="6219099" y="2331653"/>
              <a:chExt cx="3514383" cy="3748755"/>
            </a:xfrm>
            <a:grpFill/>
          </p:grpSpPr>
          <p:sp>
            <p:nvSpPr>
              <p:cNvPr id="917" name="СФО_Забайкальский край">
                <a:extLst>
                  <a:ext uri="{FF2B5EF4-FFF2-40B4-BE49-F238E27FC236}">
                    <a16:creationId xmlns:a16="http://schemas.microsoft.com/office/drawing/2014/main" id="{A0FD20D4-D097-562D-14C0-4C85786F7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3475" y="4755856"/>
                <a:ext cx="794258" cy="931567"/>
              </a:xfrm>
              <a:custGeom>
                <a:avLst/>
                <a:gdLst>
                  <a:gd name="T0" fmla="*/ 545 w 914"/>
                  <a:gd name="T1" fmla="*/ 17 h 1073"/>
                  <a:gd name="T2" fmla="*/ 545 w 914"/>
                  <a:gd name="T3" fmla="*/ 42 h 1073"/>
                  <a:gd name="T4" fmla="*/ 536 w 914"/>
                  <a:gd name="T5" fmla="*/ 67 h 1073"/>
                  <a:gd name="T6" fmla="*/ 553 w 914"/>
                  <a:gd name="T7" fmla="*/ 134 h 1073"/>
                  <a:gd name="T8" fmla="*/ 561 w 914"/>
                  <a:gd name="T9" fmla="*/ 184 h 1073"/>
                  <a:gd name="T10" fmla="*/ 528 w 914"/>
                  <a:gd name="T11" fmla="*/ 193 h 1073"/>
                  <a:gd name="T12" fmla="*/ 494 w 914"/>
                  <a:gd name="T13" fmla="*/ 193 h 1073"/>
                  <a:gd name="T14" fmla="*/ 452 w 914"/>
                  <a:gd name="T15" fmla="*/ 201 h 1073"/>
                  <a:gd name="T16" fmla="*/ 444 w 914"/>
                  <a:gd name="T17" fmla="*/ 226 h 1073"/>
                  <a:gd name="T18" fmla="*/ 452 w 914"/>
                  <a:gd name="T19" fmla="*/ 226 h 1073"/>
                  <a:gd name="T20" fmla="*/ 469 w 914"/>
                  <a:gd name="T21" fmla="*/ 260 h 1073"/>
                  <a:gd name="T22" fmla="*/ 469 w 914"/>
                  <a:gd name="T23" fmla="*/ 268 h 1073"/>
                  <a:gd name="T24" fmla="*/ 478 w 914"/>
                  <a:gd name="T25" fmla="*/ 293 h 1073"/>
                  <a:gd name="T26" fmla="*/ 478 w 914"/>
                  <a:gd name="T27" fmla="*/ 318 h 1073"/>
                  <a:gd name="T28" fmla="*/ 511 w 914"/>
                  <a:gd name="T29" fmla="*/ 360 h 1073"/>
                  <a:gd name="T30" fmla="*/ 536 w 914"/>
                  <a:gd name="T31" fmla="*/ 461 h 1073"/>
                  <a:gd name="T32" fmla="*/ 486 w 914"/>
                  <a:gd name="T33" fmla="*/ 478 h 1073"/>
                  <a:gd name="T34" fmla="*/ 385 w 914"/>
                  <a:gd name="T35" fmla="*/ 570 h 1073"/>
                  <a:gd name="T36" fmla="*/ 410 w 914"/>
                  <a:gd name="T37" fmla="*/ 662 h 1073"/>
                  <a:gd name="T38" fmla="*/ 310 w 914"/>
                  <a:gd name="T39" fmla="*/ 713 h 1073"/>
                  <a:gd name="T40" fmla="*/ 276 w 914"/>
                  <a:gd name="T41" fmla="*/ 721 h 1073"/>
                  <a:gd name="T42" fmla="*/ 243 w 914"/>
                  <a:gd name="T43" fmla="*/ 763 h 1073"/>
                  <a:gd name="T44" fmla="*/ 192 w 914"/>
                  <a:gd name="T45" fmla="*/ 805 h 1073"/>
                  <a:gd name="T46" fmla="*/ 142 w 914"/>
                  <a:gd name="T47" fmla="*/ 805 h 1073"/>
                  <a:gd name="T48" fmla="*/ 92 w 914"/>
                  <a:gd name="T49" fmla="*/ 838 h 1073"/>
                  <a:gd name="T50" fmla="*/ 33 w 914"/>
                  <a:gd name="T51" fmla="*/ 847 h 1073"/>
                  <a:gd name="T52" fmla="*/ 42 w 914"/>
                  <a:gd name="T53" fmla="*/ 880 h 1073"/>
                  <a:gd name="T54" fmla="*/ 33 w 914"/>
                  <a:gd name="T55" fmla="*/ 922 h 1073"/>
                  <a:gd name="T56" fmla="*/ 16 w 914"/>
                  <a:gd name="T57" fmla="*/ 947 h 1073"/>
                  <a:gd name="T58" fmla="*/ 16 w 914"/>
                  <a:gd name="T59" fmla="*/ 1023 h 1073"/>
                  <a:gd name="T60" fmla="*/ 167 w 914"/>
                  <a:gd name="T61" fmla="*/ 1073 h 1073"/>
                  <a:gd name="T62" fmla="*/ 192 w 914"/>
                  <a:gd name="T63" fmla="*/ 1073 h 1073"/>
                  <a:gd name="T64" fmla="*/ 251 w 914"/>
                  <a:gd name="T65" fmla="*/ 1048 h 1073"/>
                  <a:gd name="T66" fmla="*/ 385 w 914"/>
                  <a:gd name="T67" fmla="*/ 981 h 1073"/>
                  <a:gd name="T68" fmla="*/ 519 w 914"/>
                  <a:gd name="T69" fmla="*/ 956 h 1073"/>
                  <a:gd name="T70" fmla="*/ 645 w 914"/>
                  <a:gd name="T71" fmla="*/ 972 h 1073"/>
                  <a:gd name="T72" fmla="*/ 746 w 914"/>
                  <a:gd name="T73" fmla="*/ 931 h 1073"/>
                  <a:gd name="T74" fmla="*/ 788 w 914"/>
                  <a:gd name="T75" fmla="*/ 889 h 1073"/>
                  <a:gd name="T76" fmla="*/ 779 w 914"/>
                  <a:gd name="T77" fmla="*/ 880 h 1073"/>
                  <a:gd name="T78" fmla="*/ 813 w 914"/>
                  <a:gd name="T79" fmla="*/ 729 h 1073"/>
                  <a:gd name="T80" fmla="*/ 846 w 914"/>
                  <a:gd name="T81" fmla="*/ 654 h 1073"/>
                  <a:gd name="T82" fmla="*/ 830 w 914"/>
                  <a:gd name="T83" fmla="*/ 620 h 1073"/>
                  <a:gd name="T84" fmla="*/ 805 w 914"/>
                  <a:gd name="T85" fmla="*/ 587 h 1073"/>
                  <a:gd name="T86" fmla="*/ 838 w 914"/>
                  <a:gd name="T87" fmla="*/ 545 h 1073"/>
                  <a:gd name="T88" fmla="*/ 897 w 914"/>
                  <a:gd name="T89" fmla="*/ 478 h 1073"/>
                  <a:gd name="T90" fmla="*/ 880 w 914"/>
                  <a:gd name="T91" fmla="*/ 436 h 1073"/>
                  <a:gd name="T92" fmla="*/ 880 w 914"/>
                  <a:gd name="T93" fmla="*/ 411 h 1073"/>
                  <a:gd name="T94" fmla="*/ 872 w 914"/>
                  <a:gd name="T95" fmla="*/ 377 h 1073"/>
                  <a:gd name="T96" fmla="*/ 872 w 914"/>
                  <a:gd name="T97" fmla="*/ 327 h 1073"/>
                  <a:gd name="T98" fmla="*/ 830 w 914"/>
                  <a:gd name="T99" fmla="*/ 293 h 1073"/>
                  <a:gd name="T100" fmla="*/ 779 w 914"/>
                  <a:gd name="T101" fmla="*/ 251 h 1073"/>
                  <a:gd name="T102" fmla="*/ 754 w 914"/>
                  <a:gd name="T103" fmla="*/ 268 h 1073"/>
                  <a:gd name="T104" fmla="*/ 746 w 914"/>
                  <a:gd name="T105" fmla="*/ 235 h 1073"/>
                  <a:gd name="T106" fmla="*/ 721 w 914"/>
                  <a:gd name="T107" fmla="*/ 209 h 1073"/>
                  <a:gd name="T108" fmla="*/ 704 w 914"/>
                  <a:gd name="T109" fmla="*/ 184 h 1073"/>
                  <a:gd name="T110" fmla="*/ 679 w 914"/>
                  <a:gd name="T111" fmla="*/ 117 h 1073"/>
                  <a:gd name="T112" fmla="*/ 654 w 914"/>
                  <a:gd name="T113" fmla="*/ 92 h 1073"/>
                  <a:gd name="T114" fmla="*/ 637 w 914"/>
                  <a:gd name="T115" fmla="*/ 42 h 1073"/>
                  <a:gd name="T116" fmla="*/ 587 w 914"/>
                  <a:gd name="T117" fmla="*/ 8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14" h="1073">
                    <a:moveTo>
                      <a:pt x="587" y="8"/>
                    </a:moveTo>
                    <a:lnTo>
                      <a:pt x="561" y="0"/>
                    </a:lnTo>
                    <a:lnTo>
                      <a:pt x="545" y="17"/>
                    </a:lnTo>
                    <a:lnTo>
                      <a:pt x="561" y="33"/>
                    </a:lnTo>
                    <a:lnTo>
                      <a:pt x="553" y="42"/>
                    </a:lnTo>
                    <a:lnTo>
                      <a:pt x="545" y="42"/>
                    </a:lnTo>
                    <a:lnTo>
                      <a:pt x="545" y="58"/>
                    </a:lnTo>
                    <a:lnTo>
                      <a:pt x="545" y="67"/>
                    </a:lnTo>
                    <a:lnTo>
                      <a:pt x="536" y="67"/>
                    </a:lnTo>
                    <a:lnTo>
                      <a:pt x="536" y="75"/>
                    </a:lnTo>
                    <a:lnTo>
                      <a:pt x="545" y="134"/>
                    </a:lnTo>
                    <a:lnTo>
                      <a:pt x="553" y="134"/>
                    </a:lnTo>
                    <a:lnTo>
                      <a:pt x="561" y="134"/>
                    </a:lnTo>
                    <a:lnTo>
                      <a:pt x="561" y="159"/>
                    </a:lnTo>
                    <a:lnTo>
                      <a:pt x="561" y="184"/>
                    </a:lnTo>
                    <a:lnTo>
                      <a:pt x="553" y="184"/>
                    </a:lnTo>
                    <a:lnTo>
                      <a:pt x="545" y="176"/>
                    </a:lnTo>
                    <a:lnTo>
                      <a:pt x="528" y="193"/>
                    </a:lnTo>
                    <a:lnTo>
                      <a:pt x="519" y="201"/>
                    </a:lnTo>
                    <a:lnTo>
                      <a:pt x="503" y="193"/>
                    </a:lnTo>
                    <a:lnTo>
                      <a:pt x="494" y="193"/>
                    </a:lnTo>
                    <a:lnTo>
                      <a:pt x="478" y="193"/>
                    </a:lnTo>
                    <a:lnTo>
                      <a:pt x="469" y="193"/>
                    </a:lnTo>
                    <a:lnTo>
                      <a:pt x="452" y="201"/>
                    </a:lnTo>
                    <a:lnTo>
                      <a:pt x="452" y="218"/>
                    </a:lnTo>
                    <a:lnTo>
                      <a:pt x="444" y="226"/>
                    </a:lnTo>
                    <a:lnTo>
                      <a:pt x="444" y="226"/>
                    </a:lnTo>
                    <a:lnTo>
                      <a:pt x="452" y="226"/>
                    </a:lnTo>
                    <a:lnTo>
                      <a:pt x="452" y="226"/>
                    </a:lnTo>
                    <a:lnTo>
                      <a:pt x="452" y="226"/>
                    </a:lnTo>
                    <a:lnTo>
                      <a:pt x="461" y="235"/>
                    </a:lnTo>
                    <a:lnTo>
                      <a:pt x="469" y="243"/>
                    </a:lnTo>
                    <a:lnTo>
                      <a:pt x="469" y="260"/>
                    </a:lnTo>
                    <a:lnTo>
                      <a:pt x="461" y="268"/>
                    </a:lnTo>
                    <a:lnTo>
                      <a:pt x="461" y="268"/>
                    </a:lnTo>
                    <a:lnTo>
                      <a:pt x="469" y="268"/>
                    </a:lnTo>
                    <a:lnTo>
                      <a:pt x="478" y="285"/>
                    </a:lnTo>
                    <a:lnTo>
                      <a:pt x="478" y="285"/>
                    </a:lnTo>
                    <a:lnTo>
                      <a:pt x="478" y="293"/>
                    </a:lnTo>
                    <a:lnTo>
                      <a:pt x="478" y="293"/>
                    </a:lnTo>
                    <a:lnTo>
                      <a:pt x="486" y="310"/>
                    </a:lnTo>
                    <a:lnTo>
                      <a:pt x="478" y="318"/>
                    </a:lnTo>
                    <a:lnTo>
                      <a:pt x="478" y="318"/>
                    </a:lnTo>
                    <a:lnTo>
                      <a:pt x="486" y="344"/>
                    </a:lnTo>
                    <a:lnTo>
                      <a:pt x="511" y="360"/>
                    </a:lnTo>
                    <a:lnTo>
                      <a:pt x="553" y="394"/>
                    </a:lnTo>
                    <a:lnTo>
                      <a:pt x="553" y="461"/>
                    </a:lnTo>
                    <a:lnTo>
                      <a:pt x="536" y="461"/>
                    </a:lnTo>
                    <a:lnTo>
                      <a:pt x="511" y="469"/>
                    </a:lnTo>
                    <a:lnTo>
                      <a:pt x="503" y="469"/>
                    </a:lnTo>
                    <a:lnTo>
                      <a:pt x="486" y="478"/>
                    </a:lnTo>
                    <a:lnTo>
                      <a:pt x="444" y="520"/>
                    </a:lnTo>
                    <a:lnTo>
                      <a:pt x="394" y="562"/>
                    </a:lnTo>
                    <a:lnTo>
                      <a:pt x="385" y="570"/>
                    </a:lnTo>
                    <a:lnTo>
                      <a:pt x="377" y="578"/>
                    </a:lnTo>
                    <a:lnTo>
                      <a:pt x="394" y="612"/>
                    </a:lnTo>
                    <a:lnTo>
                      <a:pt x="410" y="662"/>
                    </a:lnTo>
                    <a:lnTo>
                      <a:pt x="369" y="696"/>
                    </a:lnTo>
                    <a:lnTo>
                      <a:pt x="318" y="704"/>
                    </a:lnTo>
                    <a:lnTo>
                      <a:pt x="310" y="713"/>
                    </a:lnTo>
                    <a:lnTo>
                      <a:pt x="293" y="729"/>
                    </a:lnTo>
                    <a:lnTo>
                      <a:pt x="285" y="721"/>
                    </a:lnTo>
                    <a:lnTo>
                      <a:pt x="276" y="721"/>
                    </a:lnTo>
                    <a:lnTo>
                      <a:pt x="268" y="738"/>
                    </a:lnTo>
                    <a:lnTo>
                      <a:pt x="260" y="754"/>
                    </a:lnTo>
                    <a:lnTo>
                      <a:pt x="243" y="763"/>
                    </a:lnTo>
                    <a:lnTo>
                      <a:pt x="218" y="771"/>
                    </a:lnTo>
                    <a:lnTo>
                      <a:pt x="209" y="788"/>
                    </a:lnTo>
                    <a:lnTo>
                      <a:pt x="192" y="805"/>
                    </a:lnTo>
                    <a:lnTo>
                      <a:pt x="184" y="813"/>
                    </a:lnTo>
                    <a:lnTo>
                      <a:pt x="167" y="805"/>
                    </a:lnTo>
                    <a:lnTo>
                      <a:pt x="142" y="805"/>
                    </a:lnTo>
                    <a:lnTo>
                      <a:pt x="117" y="822"/>
                    </a:lnTo>
                    <a:lnTo>
                      <a:pt x="100" y="838"/>
                    </a:lnTo>
                    <a:lnTo>
                      <a:pt x="92" y="838"/>
                    </a:lnTo>
                    <a:lnTo>
                      <a:pt x="75" y="830"/>
                    </a:lnTo>
                    <a:lnTo>
                      <a:pt x="42" y="830"/>
                    </a:lnTo>
                    <a:lnTo>
                      <a:pt x="33" y="847"/>
                    </a:lnTo>
                    <a:lnTo>
                      <a:pt x="42" y="872"/>
                    </a:lnTo>
                    <a:lnTo>
                      <a:pt x="42" y="872"/>
                    </a:lnTo>
                    <a:lnTo>
                      <a:pt x="42" y="880"/>
                    </a:lnTo>
                    <a:lnTo>
                      <a:pt x="25" y="889"/>
                    </a:lnTo>
                    <a:lnTo>
                      <a:pt x="8" y="905"/>
                    </a:lnTo>
                    <a:lnTo>
                      <a:pt x="33" y="922"/>
                    </a:lnTo>
                    <a:lnTo>
                      <a:pt x="50" y="939"/>
                    </a:lnTo>
                    <a:lnTo>
                      <a:pt x="33" y="947"/>
                    </a:lnTo>
                    <a:lnTo>
                      <a:pt x="16" y="947"/>
                    </a:lnTo>
                    <a:lnTo>
                      <a:pt x="0" y="972"/>
                    </a:lnTo>
                    <a:lnTo>
                      <a:pt x="0" y="1006"/>
                    </a:lnTo>
                    <a:lnTo>
                      <a:pt x="16" y="1023"/>
                    </a:lnTo>
                    <a:lnTo>
                      <a:pt x="50" y="1056"/>
                    </a:lnTo>
                    <a:lnTo>
                      <a:pt x="109" y="1065"/>
                    </a:lnTo>
                    <a:lnTo>
                      <a:pt x="167" y="1073"/>
                    </a:lnTo>
                    <a:lnTo>
                      <a:pt x="176" y="1073"/>
                    </a:lnTo>
                    <a:lnTo>
                      <a:pt x="184" y="1065"/>
                    </a:lnTo>
                    <a:lnTo>
                      <a:pt x="192" y="1073"/>
                    </a:lnTo>
                    <a:lnTo>
                      <a:pt x="209" y="1073"/>
                    </a:lnTo>
                    <a:lnTo>
                      <a:pt x="226" y="1065"/>
                    </a:lnTo>
                    <a:lnTo>
                      <a:pt x="251" y="1048"/>
                    </a:lnTo>
                    <a:lnTo>
                      <a:pt x="310" y="1031"/>
                    </a:lnTo>
                    <a:lnTo>
                      <a:pt x="369" y="1014"/>
                    </a:lnTo>
                    <a:lnTo>
                      <a:pt x="385" y="981"/>
                    </a:lnTo>
                    <a:lnTo>
                      <a:pt x="444" y="931"/>
                    </a:lnTo>
                    <a:lnTo>
                      <a:pt x="486" y="939"/>
                    </a:lnTo>
                    <a:lnTo>
                      <a:pt x="519" y="956"/>
                    </a:lnTo>
                    <a:lnTo>
                      <a:pt x="553" y="956"/>
                    </a:lnTo>
                    <a:lnTo>
                      <a:pt x="603" y="947"/>
                    </a:lnTo>
                    <a:lnTo>
                      <a:pt x="645" y="972"/>
                    </a:lnTo>
                    <a:lnTo>
                      <a:pt x="704" y="981"/>
                    </a:lnTo>
                    <a:lnTo>
                      <a:pt x="721" y="956"/>
                    </a:lnTo>
                    <a:lnTo>
                      <a:pt x="746" y="931"/>
                    </a:lnTo>
                    <a:lnTo>
                      <a:pt x="771" y="914"/>
                    </a:lnTo>
                    <a:lnTo>
                      <a:pt x="788" y="897"/>
                    </a:lnTo>
                    <a:lnTo>
                      <a:pt x="788" y="889"/>
                    </a:lnTo>
                    <a:lnTo>
                      <a:pt x="788" y="880"/>
                    </a:lnTo>
                    <a:lnTo>
                      <a:pt x="788" y="880"/>
                    </a:lnTo>
                    <a:lnTo>
                      <a:pt x="779" y="880"/>
                    </a:lnTo>
                    <a:lnTo>
                      <a:pt x="779" y="872"/>
                    </a:lnTo>
                    <a:lnTo>
                      <a:pt x="796" y="805"/>
                    </a:lnTo>
                    <a:lnTo>
                      <a:pt x="813" y="729"/>
                    </a:lnTo>
                    <a:lnTo>
                      <a:pt x="838" y="696"/>
                    </a:lnTo>
                    <a:lnTo>
                      <a:pt x="855" y="662"/>
                    </a:lnTo>
                    <a:lnTo>
                      <a:pt x="846" y="654"/>
                    </a:lnTo>
                    <a:lnTo>
                      <a:pt x="838" y="645"/>
                    </a:lnTo>
                    <a:lnTo>
                      <a:pt x="838" y="629"/>
                    </a:lnTo>
                    <a:lnTo>
                      <a:pt x="830" y="620"/>
                    </a:lnTo>
                    <a:lnTo>
                      <a:pt x="805" y="629"/>
                    </a:lnTo>
                    <a:lnTo>
                      <a:pt x="796" y="604"/>
                    </a:lnTo>
                    <a:lnTo>
                      <a:pt x="805" y="587"/>
                    </a:lnTo>
                    <a:lnTo>
                      <a:pt x="830" y="562"/>
                    </a:lnTo>
                    <a:lnTo>
                      <a:pt x="830" y="553"/>
                    </a:lnTo>
                    <a:lnTo>
                      <a:pt x="838" y="545"/>
                    </a:lnTo>
                    <a:lnTo>
                      <a:pt x="872" y="528"/>
                    </a:lnTo>
                    <a:lnTo>
                      <a:pt x="914" y="503"/>
                    </a:lnTo>
                    <a:lnTo>
                      <a:pt x="897" y="478"/>
                    </a:lnTo>
                    <a:lnTo>
                      <a:pt x="872" y="453"/>
                    </a:lnTo>
                    <a:lnTo>
                      <a:pt x="872" y="453"/>
                    </a:lnTo>
                    <a:lnTo>
                      <a:pt x="880" y="436"/>
                    </a:lnTo>
                    <a:lnTo>
                      <a:pt x="880" y="427"/>
                    </a:lnTo>
                    <a:lnTo>
                      <a:pt x="880" y="419"/>
                    </a:lnTo>
                    <a:lnTo>
                      <a:pt x="880" y="411"/>
                    </a:lnTo>
                    <a:lnTo>
                      <a:pt x="888" y="402"/>
                    </a:lnTo>
                    <a:lnTo>
                      <a:pt x="897" y="394"/>
                    </a:lnTo>
                    <a:lnTo>
                      <a:pt x="872" y="377"/>
                    </a:lnTo>
                    <a:lnTo>
                      <a:pt x="863" y="377"/>
                    </a:lnTo>
                    <a:lnTo>
                      <a:pt x="855" y="369"/>
                    </a:lnTo>
                    <a:lnTo>
                      <a:pt x="872" y="327"/>
                    </a:lnTo>
                    <a:lnTo>
                      <a:pt x="855" y="285"/>
                    </a:lnTo>
                    <a:lnTo>
                      <a:pt x="838" y="293"/>
                    </a:lnTo>
                    <a:lnTo>
                      <a:pt x="830" y="293"/>
                    </a:lnTo>
                    <a:lnTo>
                      <a:pt x="821" y="268"/>
                    </a:lnTo>
                    <a:lnTo>
                      <a:pt x="805" y="243"/>
                    </a:lnTo>
                    <a:lnTo>
                      <a:pt x="779" y="251"/>
                    </a:lnTo>
                    <a:lnTo>
                      <a:pt x="763" y="260"/>
                    </a:lnTo>
                    <a:lnTo>
                      <a:pt x="763" y="268"/>
                    </a:lnTo>
                    <a:lnTo>
                      <a:pt x="754" y="268"/>
                    </a:lnTo>
                    <a:lnTo>
                      <a:pt x="737" y="251"/>
                    </a:lnTo>
                    <a:lnTo>
                      <a:pt x="737" y="235"/>
                    </a:lnTo>
                    <a:lnTo>
                      <a:pt x="746" y="235"/>
                    </a:lnTo>
                    <a:lnTo>
                      <a:pt x="754" y="226"/>
                    </a:lnTo>
                    <a:lnTo>
                      <a:pt x="737" y="218"/>
                    </a:lnTo>
                    <a:lnTo>
                      <a:pt x="721" y="209"/>
                    </a:lnTo>
                    <a:lnTo>
                      <a:pt x="712" y="201"/>
                    </a:lnTo>
                    <a:lnTo>
                      <a:pt x="712" y="184"/>
                    </a:lnTo>
                    <a:lnTo>
                      <a:pt x="704" y="184"/>
                    </a:lnTo>
                    <a:lnTo>
                      <a:pt x="696" y="184"/>
                    </a:lnTo>
                    <a:lnTo>
                      <a:pt x="704" y="151"/>
                    </a:lnTo>
                    <a:lnTo>
                      <a:pt x="679" y="117"/>
                    </a:lnTo>
                    <a:lnTo>
                      <a:pt x="670" y="84"/>
                    </a:lnTo>
                    <a:lnTo>
                      <a:pt x="662" y="84"/>
                    </a:lnTo>
                    <a:lnTo>
                      <a:pt x="654" y="92"/>
                    </a:lnTo>
                    <a:lnTo>
                      <a:pt x="654" y="92"/>
                    </a:lnTo>
                    <a:lnTo>
                      <a:pt x="637" y="58"/>
                    </a:lnTo>
                    <a:lnTo>
                      <a:pt x="637" y="42"/>
                    </a:lnTo>
                    <a:lnTo>
                      <a:pt x="637" y="8"/>
                    </a:lnTo>
                    <a:lnTo>
                      <a:pt x="603" y="17"/>
                    </a:lnTo>
                    <a:lnTo>
                      <a:pt x="587" y="8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8" name="СФО_Республика Бурятия">
                <a:extLst>
                  <a:ext uri="{FF2B5EF4-FFF2-40B4-BE49-F238E27FC236}">
                    <a16:creationId xmlns:a16="http://schemas.microsoft.com/office/drawing/2014/main" id="{23789867-0DF0-3D9D-26E2-B54470FEA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9099" y="4900267"/>
                <a:ext cx="1004956" cy="727971"/>
              </a:xfrm>
              <a:custGeom>
                <a:avLst/>
                <a:gdLst>
                  <a:gd name="T0" fmla="*/ 880 w 1157"/>
                  <a:gd name="T1" fmla="*/ 51 h 839"/>
                  <a:gd name="T2" fmla="*/ 847 w 1157"/>
                  <a:gd name="T3" fmla="*/ 42 h 839"/>
                  <a:gd name="T4" fmla="*/ 813 w 1157"/>
                  <a:gd name="T5" fmla="*/ 34 h 839"/>
                  <a:gd name="T6" fmla="*/ 771 w 1157"/>
                  <a:gd name="T7" fmla="*/ 59 h 839"/>
                  <a:gd name="T8" fmla="*/ 721 w 1157"/>
                  <a:gd name="T9" fmla="*/ 51 h 839"/>
                  <a:gd name="T10" fmla="*/ 713 w 1157"/>
                  <a:gd name="T11" fmla="*/ 42 h 839"/>
                  <a:gd name="T12" fmla="*/ 679 w 1157"/>
                  <a:gd name="T13" fmla="*/ 68 h 839"/>
                  <a:gd name="T14" fmla="*/ 646 w 1157"/>
                  <a:gd name="T15" fmla="*/ 76 h 839"/>
                  <a:gd name="T16" fmla="*/ 646 w 1157"/>
                  <a:gd name="T17" fmla="*/ 135 h 839"/>
                  <a:gd name="T18" fmla="*/ 662 w 1157"/>
                  <a:gd name="T19" fmla="*/ 160 h 839"/>
                  <a:gd name="T20" fmla="*/ 654 w 1157"/>
                  <a:gd name="T21" fmla="*/ 177 h 839"/>
                  <a:gd name="T22" fmla="*/ 646 w 1157"/>
                  <a:gd name="T23" fmla="*/ 328 h 839"/>
                  <a:gd name="T24" fmla="*/ 713 w 1157"/>
                  <a:gd name="T25" fmla="*/ 193 h 839"/>
                  <a:gd name="T26" fmla="*/ 679 w 1157"/>
                  <a:gd name="T27" fmla="*/ 428 h 839"/>
                  <a:gd name="T28" fmla="*/ 671 w 1157"/>
                  <a:gd name="T29" fmla="*/ 411 h 839"/>
                  <a:gd name="T30" fmla="*/ 646 w 1157"/>
                  <a:gd name="T31" fmla="*/ 437 h 839"/>
                  <a:gd name="T32" fmla="*/ 671 w 1157"/>
                  <a:gd name="T33" fmla="*/ 453 h 839"/>
                  <a:gd name="T34" fmla="*/ 646 w 1157"/>
                  <a:gd name="T35" fmla="*/ 470 h 839"/>
                  <a:gd name="T36" fmla="*/ 503 w 1157"/>
                  <a:gd name="T37" fmla="*/ 571 h 839"/>
                  <a:gd name="T38" fmla="*/ 427 w 1157"/>
                  <a:gd name="T39" fmla="*/ 655 h 839"/>
                  <a:gd name="T40" fmla="*/ 360 w 1157"/>
                  <a:gd name="T41" fmla="*/ 696 h 839"/>
                  <a:gd name="T42" fmla="*/ 310 w 1157"/>
                  <a:gd name="T43" fmla="*/ 705 h 839"/>
                  <a:gd name="T44" fmla="*/ 302 w 1157"/>
                  <a:gd name="T45" fmla="*/ 655 h 839"/>
                  <a:gd name="T46" fmla="*/ 277 w 1157"/>
                  <a:gd name="T47" fmla="*/ 613 h 839"/>
                  <a:gd name="T48" fmla="*/ 201 w 1157"/>
                  <a:gd name="T49" fmla="*/ 571 h 839"/>
                  <a:gd name="T50" fmla="*/ 142 w 1157"/>
                  <a:gd name="T51" fmla="*/ 504 h 839"/>
                  <a:gd name="T52" fmla="*/ 100 w 1157"/>
                  <a:gd name="T53" fmla="*/ 437 h 839"/>
                  <a:gd name="T54" fmla="*/ 17 w 1157"/>
                  <a:gd name="T55" fmla="*/ 487 h 839"/>
                  <a:gd name="T56" fmla="*/ 8 w 1157"/>
                  <a:gd name="T57" fmla="*/ 504 h 839"/>
                  <a:gd name="T58" fmla="*/ 0 w 1157"/>
                  <a:gd name="T59" fmla="*/ 546 h 839"/>
                  <a:gd name="T60" fmla="*/ 8 w 1157"/>
                  <a:gd name="T61" fmla="*/ 571 h 839"/>
                  <a:gd name="T62" fmla="*/ 33 w 1157"/>
                  <a:gd name="T63" fmla="*/ 596 h 839"/>
                  <a:gd name="T64" fmla="*/ 151 w 1157"/>
                  <a:gd name="T65" fmla="*/ 655 h 839"/>
                  <a:gd name="T66" fmla="*/ 218 w 1157"/>
                  <a:gd name="T67" fmla="*/ 680 h 839"/>
                  <a:gd name="T68" fmla="*/ 344 w 1157"/>
                  <a:gd name="T69" fmla="*/ 805 h 839"/>
                  <a:gd name="T70" fmla="*/ 436 w 1157"/>
                  <a:gd name="T71" fmla="*/ 780 h 839"/>
                  <a:gd name="T72" fmla="*/ 520 w 1157"/>
                  <a:gd name="T73" fmla="*/ 797 h 839"/>
                  <a:gd name="T74" fmla="*/ 570 w 1157"/>
                  <a:gd name="T75" fmla="*/ 831 h 839"/>
                  <a:gd name="T76" fmla="*/ 604 w 1157"/>
                  <a:gd name="T77" fmla="*/ 805 h 839"/>
                  <a:gd name="T78" fmla="*/ 654 w 1157"/>
                  <a:gd name="T79" fmla="*/ 764 h 839"/>
                  <a:gd name="T80" fmla="*/ 629 w 1157"/>
                  <a:gd name="T81" fmla="*/ 722 h 839"/>
                  <a:gd name="T82" fmla="*/ 646 w 1157"/>
                  <a:gd name="T83" fmla="*/ 705 h 839"/>
                  <a:gd name="T84" fmla="*/ 679 w 1157"/>
                  <a:gd name="T85" fmla="*/ 663 h 839"/>
                  <a:gd name="T86" fmla="*/ 721 w 1157"/>
                  <a:gd name="T87" fmla="*/ 655 h 839"/>
                  <a:gd name="T88" fmla="*/ 788 w 1157"/>
                  <a:gd name="T89" fmla="*/ 646 h 839"/>
                  <a:gd name="T90" fmla="*/ 830 w 1157"/>
                  <a:gd name="T91" fmla="*/ 604 h 839"/>
                  <a:gd name="T92" fmla="*/ 872 w 1157"/>
                  <a:gd name="T93" fmla="*/ 562 h 839"/>
                  <a:gd name="T94" fmla="*/ 905 w 1157"/>
                  <a:gd name="T95" fmla="*/ 562 h 839"/>
                  <a:gd name="T96" fmla="*/ 973 w 1157"/>
                  <a:gd name="T97" fmla="*/ 529 h 839"/>
                  <a:gd name="T98" fmla="*/ 981 w 1157"/>
                  <a:gd name="T99" fmla="*/ 411 h 839"/>
                  <a:gd name="T100" fmla="*/ 1048 w 1157"/>
                  <a:gd name="T101" fmla="*/ 353 h 839"/>
                  <a:gd name="T102" fmla="*/ 1123 w 1157"/>
                  <a:gd name="T103" fmla="*/ 294 h 839"/>
                  <a:gd name="T104" fmla="*/ 1157 w 1157"/>
                  <a:gd name="T105" fmla="*/ 227 h 839"/>
                  <a:gd name="T106" fmla="*/ 1090 w 1157"/>
                  <a:gd name="T107" fmla="*/ 151 h 839"/>
                  <a:gd name="T108" fmla="*/ 1090 w 1157"/>
                  <a:gd name="T109" fmla="*/ 143 h 839"/>
                  <a:gd name="T110" fmla="*/ 1082 w 1157"/>
                  <a:gd name="T111" fmla="*/ 118 h 839"/>
                  <a:gd name="T112" fmla="*/ 1073 w 1157"/>
                  <a:gd name="T113" fmla="*/ 93 h 839"/>
                  <a:gd name="T114" fmla="*/ 1065 w 1157"/>
                  <a:gd name="T115" fmla="*/ 68 h 839"/>
                  <a:gd name="T116" fmla="*/ 1056 w 1157"/>
                  <a:gd name="T117" fmla="*/ 59 h 839"/>
                  <a:gd name="T118" fmla="*/ 1065 w 1157"/>
                  <a:gd name="T119" fmla="*/ 51 h 839"/>
                  <a:gd name="T120" fmla="*/ 1082 w 1157"/>
                  <a:gd name="T121" fmla="*/ 17 h 839"/>
                  <a:gd name="T122" fmla="*/ 1006 w 1157"/>
                  <a:gd name="T123" fmla="*/ 51 h 839"/>
                  <a:gd name="T124" fmla="*/ 914 w 1157"/>
                  <a:gd name="T125" fmla="*/ 68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7" h="839">
                    <a:moveTo>
                      <a:pt x="914" y="68"/>
                    </a:moveTo>
                    <a:lnTo>
                      <a:pt x="897" y="68"/>
                    </a:lnTo>
                    <a:lnTo>
                      <a:pt x="880" y="51"/>
                    </a:lnTo>
                    <a:lnTo>
                      <a:pt x="880" y="34"/>
                    </a:lnTo>
                    <a:lnTo>
                      <a:pt x="872" y="42"/>
                    </a:lnTo>
                    <a:lnTo>
                      <a:pt x="847" y="42"/>
                    </a:lnTo>
                    <a:lnTo>
                      <a:pt x="838" y="42"/>
                    </a:lnTo>
                    <a:lnTo>
                      <a:pt x="822" y="42"/>
                    </a:lnTo>
                    <a:lnTo>
                      <a:pt x="813" y="34"/>
                    </a:lnTo>
                    <a:lnTo>
                      <a:pt x="805" y="26"/>
                    </a:lnTo>
                    <a:lnTo>
                      <a:pt x="796" y="42"/>
                    </a:lnTo>
                    <a:lnTo>
                      <a:pt x="771" y="59"/>
                    </a:lnTo>
                    <a:lnTo>
                      <a:pt x="755" y="59"/>
                    </a:lnTo>
                    <a:lnTo>
                      <a:pt x="729" y="59"/>
                    </a:lnTo>
                    <a:lnTo>
                      <a:pt x="721" y="51"/>
                    </a:lnTo>
                    <a:lnTo>
                      <a:pt x="713" y="51"/>
                    </a:lnTo>
                    <a:lnTo>
                      <a:pt x="713" y="51"/>
                    </a:lnTo>
                    <a:lnTo>
                      <a:pt x="713" y="42"/>
                    </a:lnTo>
                    <a:lnTo>
                      <a:pt x="704" y="42"/>
                    </a:lnTo>
                    <a:lnTo>
                      <a:pt x="687" y="51"/>
                    </a:lnTo>
                    <a:lnTo>
                      <a:pt x="679" y="68"/>
                    </a:lnTo>
                    <a:lnTo>
                      <a:pt x="671" y="68"/>
                    </a:lnTo>
                    <a:lnTo>
                      <a:pt x="662" y="59"/>
                    </a:lnTo>
                    <a:lnTo>
                      <a:pt x="646" y="76"/>
                    </a:lnTo>
                    <a:lnTo>
                      <a:pt x="620" y="93"/>
                    </a:lnTo>
                    <a:lnTo>
                      <a:pt x="629" y="135"/>
                    </a:lnTo>
                    <a:lnTo>
                      <a:pt x="646" y="135"/>
                    </a:lnTo>
                    <a:lnTo>
                      <a:pt x="646" y="143"/>
                    </a:lnTo>
                    <a:lnTo>
                      <a:pt x="646" y="151"/>
                    </a:lnTo>
                    <a:lnTo>
                      <a:pt x="662" y="160"/>
                    </a:lnTo>
                    <a:lnTo>
                      <a:pt x="671" y="177"/>
                    </a:lnTo>
                    <a:lnTo>
                      <a:pt x="662" y="177"/>
                    </a:lnTo>
                    <a:lnTo>
                      <a:pt x="654" y="177"/>
                    </a:lnTo>
                    <a:lnTo>
                      <a:pt x="654" y="193"/>
                    </a:lnTo>
                    <a:lnTo>
                      <a:pt x="637" y="260"/>
                    </a:lnTo>
                    <a:lnTo>
                      <a:pt x="646" y="328"/>
                    </a:lnTo>
                    <a:lnTo>
                      <a:pt x="671" y="235"/>
                    </a:lnTo>
                    <a:lnTo>
                      <a:pt x="687" y="202"/>
                    </a:lnTo>
                    <a:lnTo>
                      <a:pt x="713" y="193"/>
                    </a:lnTo>
                    <a:lnTo>
                      <a:pt x="704" y="302"/>
                    </a:lnTo>
                    <a:lnTo>
                      <a:pt x="687" y="420"/>
                    </a:lnTo>
                    <a:lnTo>
                      <a:pt x="679" y="428"/>
                    </a:lnTo>
                    <a:lnTo>
                      <a:pt x="671" y="437"/>
                    </a:lnTo>
                    <a:lnTo>
                      <a:pt x="671" y="428"/>
                    </a:lnTo>
                    <a:lnTo>
                      <a:pt x="671" y="411"/>
                    </a:lnTo>
                    <a:lnTo>
                      <a:pt x="662" y="403"/>
                    </a:lnTo>
                    <a:lnTo>
                      <a:pt x="654" y="420"/>
                    </a:lnTo>
                    <a:lnTo>
                      <a:pt x="646" y="437"/>
                    </a:lnTo>
                    <a:lnTo>
                      <a:pt x="654" y="437"/>
                    </a:lnTo>
                    <a:lnTo>
                      <a:pt x="671" y="437"/>
                    </a:lnTo>
                    <a:lnTo>
                      <a:pt x="671" y="453"/>
                    </a:lnTo>
                    <a:lnTo>
                      <a:pt x="662" y="470"/>
                    </a:lnTo>
                    <a:lnTo>
                      <a:pt x="654" y="470"/>
                    </a:lnTo>
                    <a:lnTo>
                      <a:pt x="646" y="470"/>
                    </a:lnTo>
                    <a:lnTo>
                      <a:pt x="629" y="495"/>
                    </a:lnTo>
                    <a:lnTo>
                      <a:pt x="604" y="529"/>
                    </a:lnTo>
                    <a:lnTo>
                      <a:pt x="503" y="571"/>
                    </a:lnTo>
                    <a:lnTo>
                      <a:pt x="495" y="596"/>
                    </a:lnTo>
                    <a:lnTo>
                      <a:pt x="486" y="621"/>
                    </a:lnTo>
                    <a:lnTo>
                      <a:pt x="427" y="655"/>
                    </a:lnTo>
                    <a:lnTo>
                      <a:pt x="394" y="663"/>
                    </a:lnTo>
                    <a:lnTo>
                      <a:pt x="386" y="671"/>
                    </a:lnTo>
                    <a:lnTo>
                      <a:pt x="360" y="696"/>
                    </a:lnTo>
                    <a:lnTo>
                      <a:pt x="327" y="696"/>
                    </a:lnTo>
                    <a:lnTo>
                      <a:pt x="318" y="705"/>
                    </a:lnTo>
                    <a:lnTo>
                      <a:pt x="310" y="705"/>
                    </a:lnTo>
                    <a:lnTo>
                      <a:pt x="310" y="688"/>
                    </a:lnTo>
                    <a:lnTo>
                      <a:pt x="310" y="671"/>
                    </a:lnTo>
                    <a:lnTo>
                      <a:pt x="302" y="655"/>
                    </a:lnTo>
                    <a:lnTo>
                      <a:pt x="285" y="646"/>
                    </a:lnTo>
                    <a:lnTo>
                      <a:pt x="285" y="629"/>
                    </a:lnTo>
                    <a:lnTo>
                      <a:pt x="277" y="613"/>
                    </a:lnTo>
                    <a:lnTo>
                      <a:pt x="218" y="562"/>
                    </a:lnTo>
                    <a:lnTo>
                      <a:pt x="209" y="571"/>
                    </a:lnTo>
                    <a:lnTo>
                      <a:pt x="201" y="571"/>
                    </a:lnTo>
                    <a:lnTo>
                      <a:pt x="193" y="554"/>
                    </a:lnTo>
                    <a:lnTo>
                      <a:pt x="184" y="529"/>
                    </a:lnTo>
                    <a:lnTo>
                      <a:pt x="142" y="504"/>
                    </a:lnTo>
                    <a:lnTo>
                      <a:pt x="109" y="478"/>
                    </a:lnTo>
                    <a:lnTo>
                      <a:pt x="100" y="453"/>
                    </a:lnTo>
                    <a:lnTo>
                      <a:pt x="100" y="437"/>
                    </a:lnTo>
                    <a:lnTo>
                      <a:pt x="59" y="470"/>
                    </a:lnTo>
                    <a:lnTo>
                      <a:pt x="25" y="495"/>
                    </a:lnTo>
                    <a:lnTo>
                      <a:pt x="17" y="487"/>
                    </a:lnTo>
                    <a:lnTo>
                      <a:pt x="17" y="487"/>
                    </a:lnTo>
                    <a:lnTo>
                      <a:pt x="8" y="487"/>
                    </a:lnTo>
                    <a:lnTo>
                      <a:pt x="8" y="504"/>
                    </a:lnTo>
                    <a:lnTo>
                      <a:pt x="8" y="529"/>
                    </a:lnTo>
                    <a:lnTo>
                      <a:pt x="0" y="537"/>
                    </a:lnTo>
                    <a:lnTo>
                      <a:pt x="0" y="546"/>
                    </a:lnTo>
                    <a:lnTo>
                      <a:pt x="0" y="554"/>
                    </a:lnTo>
                    <a:lnTo>
                      <a:pt x="8" y="562"/>
                    </a:lnTo>
                    <a:lnTo>
                      <a:pt x="8" y="571"/>
                    </a:lnTo>
                    <a:lnTo>
                      <a:pt x="8" y="579"/>
                    </a:lnTo>
                    <a:lnTo>
                      <a:pt x="17" y="587"/>
                    </a:lnTo>
                    <a:lnTo>
                      <a:pt x="33" y="596"/>
                    </a:lnTo>
                    <a:lnTo>
                      <a:pt x="92" y="629"/>
                    </a:lnTo>
                    <a:lnTo>
                      <a:pt x="142" y="655"/>
                    </a:lnTo>
                    <a:lnTo>
                      <a:pt x="151" y="655"/>
                    </a:lnTo>
                    <a:lnTo>
                      <a:pt x="159" y="663"/>
                    </a:lnTo>
                    <a:lnTo>
                      <a:pt x="193" y="671"/>
                    </a:lnTo>
                    <a:lnTo>
                      <a:pt x="218" y="680"/>
                    </a:lnTo>
                    <a:lnTo>
                      <a:pt x="218" y="730"/>
                    </a:lnTo>
                    <a:lnTo>
                      <a:pt x="268" y="789"/>
                    </a:lnTo>
                    <a:lnTo>
                      <a:pt x="344" y="805"/>
                    </a:lnTo>
                    <a:lnTo>
                      <a:pt x="411" y="789"/>
                    </a:lnTo>
                    <a:lnTo>
                      <a:pt x="427" y="780"/>
                    </a:lnTo>
                    <a:lnTo>
                      <a:pt x="436" y="780"/>
                    </a:lnTo>
                    <a:lnTo>
                      <a:pt x="469" y="789"/>
                    </a:lnTo>
                    <a:lnTo>
                      <a:pt x="503" y="797"/>
                    </a:lnTo>
                    <a:lnTo>
                      <a:pt x="520" y="797"/>
                    </a:lnTo>
                    <a:lnTo>
                      <a:pt x="528" y="797"/>
                    </a:lnTo>
                    <a:lnTo>
                      <a:pt x="553" y="814"/>
                    </a:lnTo>
                    <a:lnTo>
                      <a:pt x="570" y="831"/>
                    </a:lnTo>
                    <a:lnTo>
                      <a:pt x="587" y="831"/>
                    </a:lnTo>
                    <a:lnTo>
                      <a:pt x="604" y="839"/>
                    </a:lnTo>
                    <a:lnTo>
                      <a:pt x="604" y="805"/>
                    </a:lnTo>
                    <a:lnTo>
                      <a:pt x="620" y="780"/>
                    </a:lnTo>
                    <a:lnTo>
                      <a:pt x="637" y="780"/>
                    </a:lnTo>
                    <a:lnTo>
                      <a:pt x="654" y="764"/>
                    </a:lnTo>
                    <a:lnTo>
                      <a:pt x="637" y="755"/>
                    </a:lnTo>
                    <a:lnTo>
                      <a:pt x="620" y="738"/>
                    </a:lnTo>
                    <a:lnTo>
                      <a:pt x="629" y="722"/>
                    </a:lnTo>
                    <a:lnTo>
                      <a:pt x="646" y="705"/>
                    </a:lnTo>
                    <a:lnTo>
                      <a:pt x="646" y="705"/>
                    </a:lnTo>
                    <a:lnTo>
                      <a:pt x="646" y="705"/>
                    </a:lnTo>
                    <a:lnTo>
                      <a:pt x="637" y="680"/>
                    </a:lnTo>
                    <a:lnTo>
                      <a:pt x="646" y="663"/>
                    </a:lnTo>
                    <a:lnTo>
                      <a:pt x="679" y="663"/>
                    </a:lnTo>
                    <a:lnTo>
                      <a:pt x="704" y="671"/>
                    </a:lnTo>
                    <a:lnTo>
                      <a:pt x="704" y="671"/>
                    </a:lnTo>
                    <a:lnTo>
                      <a:pt x="721" y="655"/>
                    </a:lnTo>
                    <a:lnTo>
                      <a:pt x="746" y="638"/>
                    </a:lnTo>
                    <a:lnTo>
                      <a:pt x="771" y="638"/>
                    </a:lnTo>
                    <a:lnTo>
                      <a:pt x="788" y="646"/>
                    </a:lnTo>
                    <a:lnTo>
                      <a:pt x="796" y="638"/>
                    </a:lnTo>
                    <a:lnTo>
                      <a:pt x="813" y="621"/>
                    </a:lnTo>
                    <a:lnTo>
                      <a:pt x="830" y="604"/>
                    </a:lnTo>
                    <a:lnTo>
                      <a:pt x="847" y="596"/>
                    </a:lnTo>
                    <a:lnTo>
                      <a:pt x="864" y="587"/>
                    </a:lnTo>
                    <a:lnTo>
                      <a:pt x="872" y="562"/>
                    </a:lnTo>
                    <a:lnTo>
                      <a:pt x="880" y="554"/>
                    </a:lnTo>
                    <a:lnTo>
                      <a:pt x="889" y="554"/>
                    </a:lnTo>
                    <a:lnTo>
                      <a:pt x="905" y="562"/>
                    </a:lnTo>
                    <a:lnTo>
                      <a:pt x="914" y="546"/>
                    </a:lnTo>
                    <a:lnTo>
                      <a:pt x="931" y="537"/>
                    </a:lnTo>
                    <a:lnTo>
                      <a:pt x="973" y="529"/>
                    </a:lnTo>
                    <a:lnTo>
                      <a:pt x="1014" y="495"/>
                    </a:lnTo>
                    <a:lnTo>
                      <a:pt x="998" y="445"/>
                    </a:lnTo>
                    <a:lnTo>
                      <a:pt x="981" y="411"/>
                    </a:lnTo>
                    <a:lnTo>
                      <a:pt x="998" y="403"/>
                    </a:lnTo>
                    <a:lnTo>
                      <a:pt x="998" y="395"/>
                    </a:lnTo>
                    <a:lnTo>
                      <a:pt x="1048" y="353"/>
                    </a:lnTo>
                    <a:lnTo>
                      <a:pt x="1090" y="311"/>
                    </a:lnTo>
                    <a:lnTo>
                      <a:pt x="1107" y="302"/>
                    </a:lnTo>
                    <a:lnTo>
                      <a:pt x="1123" y="294"/>
                    </a:lnTo>
                    <a:lnTo>
                      <a:pt x="1140" y="294"/>
                    </a:lnTo>
                    <a:lnTo>
                      <a:pt x="1157" y="286"/>
                    </a:lnTo>
                    <a:lnTo>
                      <a:pt x="1157" y="227"/>
                    </a:lnTo>
                    <a:lnTo>
                      <a:pt x="1115" y="193"/>
                    </a:lnTo>
                    <a:lnTo>
                      <a:pt x="1090" y="177"/>
                    </a:lnTo>
                    <a:lnTo>
                      <a:pt x="1090" y="151"/>
                    </a:lnTo>
                    <a:lnTo>
                      <a:pt x="1090" y="143"/>
                    </a:lnTo>
                    <a:lnTo>
                      <a:pt x="1090" y="143"/>
                    </a:lnTo>
                    <a:lnTo>
                      <a:pt x="1090" y="143"/>
                    </a:lnTo>
                    <a:lnTo>
                      <a:pt x="1082" y="126"/>
                    </a:lnTo>
                    <a:lnTo>
                      <a:pt x="1082" y="126"/>
                    </a:lnTo>
                    <a:lnTo>
                      <a:pt x="1082" y="118"/>
                    </a:lnTo>
                    <a:lnTo>
                      <a:pt x="1082" y="118"/>
                    </a:lnTo>
                    <a:lnTo>
                      <a:pt x="1073" y="101"/>
                    </a:lnTo>
                    <a:lnTo>
                      <a:pt x="1073" y="93"/>
                    </a:lnTo>
                    <a:lnTo>
                      <a:pt x="1073" y="93"/>
                    </a:lnTo>
                    <a:lnTo>
                      <a:pt x="1073" y="76"/>
                    </a:lnTo>
                    <a:lnTo>
                      <a:pt x="1065" y="68"/>
                    </a:lnTo>
                    <a:lnTo>
                      <a:pt x="1056" y="59"/>
                    </a:lnTo>
                    <a:lnTo>
                      <a:pt x="1056" y="59"/>
                    </a:lnTo>
                    <a:lnTo>
                      <a:pt x="1056" y="59"/>
                    </a:lnTo>
                    <a:lnTo>
                      <a:pt x="1048" y="59"/>
                    </a:lnTo>
                    <a:lnTo>
                      <a:pt x="1048" y="59"/>
                    </a:lnTo>
                    <a:lnTo>
                      <a:pt x="1065" y="51"/>
                    </a:lnTo>
                    <a:lnTo>
                      <a:pt x="1056" y="34"/>
                    </a:lnTo>
                    <a:lnTo>
                      <a:pt x="1073" y="17"/>
                    </a:lnTo>
                    <a:lnTo>
                      <a:pt x="1082" y="17"/>
                    </a:lnTo>
                    <a:lnTo>
                      <a:pt x="1090" y="9"/>
                    </a:lnTo>
                    <a:lnTo>
                      <a:pt x="1048" y="0"/>
                    </a:lnTo>
                    <a:lnTo>
                      <a:pt x="1006" y="51"/>
                    </a:lnTo>
                    <a:lnTo>
                      <a:pt x="964" y="68"/>
                    </a:lnTo>
                    <a:lnTo>
                      <a:pt x="931" y="59"/>
                    </a:lnTo>
                    <a:lnTo>
                      <a:pt x="914" y="68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9" name="ДФО_Еврейская АО">
                <a:extLst>
                  <a:ext uri="{FF2B5EF4-FFF2-40B4-BE49-F238E27FC236}">
                    <a16:creationId xmlns:a16="http://schemas.microsoft.com/office/drawing/2014/main" id="{CF6971D2-06F9-7BF9-651C-7F6058AC04D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5712">
                <a:off x="8120364" y="5410851"/>
                <a:ext cx="287362" cy="219886"/>
              </a:xfrm>
              <a:custGeom>
                <a:avLst/>
                <a:gdLst>
                  <a:gd name="connsiteX0" fmla="*/ 100973 w 358292"/>
                  <a:gd name="connsiteY0" fmla="*/ 3921 h 274160"/>
                  <a:gd name="connsiteX1" fmla="*/ 119372 w 358292"/>
                  <a:gd name="connsiteY1" fmla="*/ 2926 h 274160"/>
                  <a:gd name="connsiteX2" fmla="*/ 138297 w 358292"/>
                  <a:gd name="connsiteY2" fmla="*/ 11664 h 274160"/>
                  <a:gd name="connsiteX3" fmla="*/ 155088 w 358292"/>
                  <a:gd name="connsiteY3" fmla="*/ 995 h 274160"/>
                  <a:gd name="connsiteX4" fmla="*/ 173486 w 358292"/>
                  <a:gd name="connsiteY4" fmla="*/ 0 h 274160"/>
                  <a:gd name="connsiteX5" fmla="*/ 183753 w 358292"/>
                  <a:gd name="connsiteY5" fmla="*/ 9206 h 274160"/>
                  <a:gd name="connsiteX6" fmla="*/ 202532 w 358292"/>
                  <a:gd name="connsiteY6" fmla="*/ 35305 h 274160"/>
                  <a:gd name="connsiteX7" fmla="*/ 220930 w 358292"/>
                  <a:gd name="connsiteY7" fmla="*/ 34310 h 274160"/>
                  <a:gd name="connsiteX8" fmla="*/ 239797 w 358292"/>
                  <a:gd name="connsiteY8" fmla="*/ 41966 h 274160"/>
                  <a:gd name="connsiteX9" fmla="*/ 258196 w 358292"/>
                  <a:gd name="connsiteY9" fmla="*/ 40972 h 274160"/>
                  <a:gd name="connsiteX10" fmla="*/ 266854 w 358292"/>
                  <a:gd name="connsiteY10" fmla="*/ 40503 h 274160"/>
                  <a:gd name="connsiteX11" fmla="*/ 274137 w 358292"/>
                  <a:gd name="connsiteY11" fmla="*/ 23745 h 274160"/>
                  <a:gd name="connsiteX12" fmla="*/ 277878 w 358292"/>
                  <a:gd name="connsiteY12" fmla="*/ 23745 h 274160"/>
                  <a:gd name="connsiteX13" fmla="*/ 293373 w 358292"/>
                  <a:gd name="connsiteY13" fmla="*/ 22714 h 274160"/>
                  <a:gd name="connsiteX14" fmla="*/ 301637 w 358292"/>
                  <a:gd name="connsiteY14" fmla="*/ 22714 h 274160"/>
                  <a:gd name="connsiteX15" fmla="*/ 304886 w 358292"/>
                  <a:gd name="connsiteY15" fmla="*/ 21094 h 274160"/>
                  <a:gd name="connsiteX16" fmla="*/ 311374 w 358292"/>
                  <a:gd name="connsiteY16" fmla="*/ 20743 h 274160"/>
                  <a:gd name="connsiteX17" fmla="*/ 313323 w 358292"/>
                  <a:gd name="connsiteY17" fmla="*/ 20637 h 274160"/>
                  <a:gd name="connsiteX18" fmla="*/ 316098 w 358292"/>
                  <a:gd name="connsiteY18" fmla="*/ 22714 h 274160"/>
                  <a:gd name="connsiteX19" fmla="*/ 317132 w 358292"/>
                  <a:gd name="connsiteY19" fmla="*/ 20653 h 274160"/>
                  <a:gd name="connsiteX20" fmla="*/ 317631 w 358292"/>
                  <a:gd name="connsiteY20" fmla="*/ 20404 h 274160"/>
                  <a:gd name="connsiteX21" fmla="*/ 320033 w 358292"/>
                  <a:gd name="connsiteY21" fmla="*/ 20275 h 274160"/>
                  <a:gd name="connsiteX22" fmla="*/ 329703 w 358292"/>
                  <a:gd name="connsiteY22" fmla="*/ 14470 h 274160"/>
                  <a:gd name="connsiteX23" fmla="*/ 330561 w 358292"/>
                  <a:gd name="connsiteY23" fmla="*/ 14470 h 274160"/>
                  <a:gd name="connsiteX24" fmla="*/ 331594 w 358292"/>
                  <a:gd name="connsiteY24" fmla="*/ 13440 h 274160"/>
                  <a:gd name="connsiteX25" fmla="*/ 333660 w 358292"/>
                  <a:gd name="connsiteY25" fmla="*/ 13440 h 274160"/>
                  <a:gd name="connsiteX26" fmla="*/ 335726 w 358292"/>
                  <a:gd name="connsiteY26" fmla="*/ 12409 h 274160"/>
                  <a:gd name="connsiteX27" fmla="*/ 336375 w 358292"/>
                  <a:gd name="connsiteY27" fmla="*/ 10465 h 274160"/>
                  <a:gd name="connsiteX28" fmla="*/ 337905 w 358292"/>
                  <a:gd name="connsiteY28" fmla="*/ 9547 h 274160"/>
                  <a:gd name="connsiteX29" fmla="*/ 347558 w 358292"/>
                  <a:gd name="connsiteY29" fmla="*/ 27463 h 274160"/>
                  <a:gd name="connsiteX30" fmla="*/ 358292 w 358292"/>
                  <a:gd name="connsiteY30" fmla="*/ 45320 h 274160"/>
                  <a:gd name="connsiteX31" fmla="*/ 332229 w 358292"/>
                  <a:gd name="connsiteY31" fmla="*/ 65167 h 274160"/>
                  <a:gd name="connsiteX32" fmla="*/ 323424 w 358292"/>
                  <a:gd name="connsiteY32" fmla="*/ 82996 h 274160"/>
                  <a:gd name="connsiteX33" fmla="*/ 326352 w 358292"/>
                  <a:gd name="connsiteY33" fmla="*/ 87866 h 274160"/>
                  <a:gd name="connsiteX34" fmla="*/ 325396 w 358292"/>
                  <a:gd name="connsiteY34" fmla="*/ 90728 h 274160"/>
                  <a:gd name="connsiteX35" fmla="*/ 324363 w 358292"/>
                  <a:gd name="connsiteY35" fmla="*/ 91759 h 274160"/>
                  <a:gd name="connsiteX36" fmla="*/ 322297 w 358292"/>
                  <a:gd name="connsiteY36" fmla="*/ 92789 h 274160"/>
                  <a:gd name="connsiteX37" fmla="*/ 320231 w 358292"/>
                  <a:gd name="connsiteY37" fmla="*/ 93820 h 274160"/>
                  <a:gd name="connsiteX38" fmla="*/ 316099 w 358292"/>
                  <a:gd name="connsiteY38" fmla="*/ 98972 h 274160"/>
                  <a:gd name="connsiteX39" fmla="*/ 315066 w 358292"/>
                  <a:gd name="connsiteY39" fmla="*/ 104125 h 274160"/>
                  <a:gd name="connsiteX40" fmla="*/ 315066 w 358292"/>
                  <a:gd name="connsiteY40" fmla="*/ 106186 h 274160"/>
                  <a:gd name="connsiteX41" fmla="*/ 314033 w 358292"/>
                  <a:gd name="connsiteY41" fmla="*/ 108247 h 274160"/>
                  <a:gd name="connsiteX42" fmla="*/ 314033 w 358292"/>
                  <a:gd name="connsiteY42" fmla="*/ 111338 h 274160"/>
                  <a:gd name="connsiteX43" fmla="*/ 310934 w 358292"/>
                  <a:gd name="connsiteY43" fmla="*/ 113400 h 274160"/>
                  <a:gd name="connsiteX44" fmla="*/ 306802 w 358292"/>
                  <a:gd name="connsiteY44" fmla="*/ 114430 h 274160"/>
                  <a:gd name="connsiteX45" fmla="*/ 303703 w 358292"/>
                  <a:gd name="connsiteY45" fmla="*/ 115461 h 274160"/>
                  <a:gd name="connsiteX46" fmla="*/ 300604 w 358292"/>
                  <a:gd name="connsiteY46" fmla="*/ 115460 h 274160"/>
                  <a:gd name="connsiteX47" fmla="*/ 294406 w 358292"/>
                  <a:gd name="connsiteY47" fmla="*/ 116491 h 274160"/>
                  <a:gd name="connsiteX48" fmla="*/ 290273 w 358292"/>
                  <a:gd name="connsiteY48" fmla="*/ 117522 h 274160"/>
                  <a:gd name="connsiteX49" fmla="*/ 287175 w 358292"/>
                  <a:gd name="connsiteY49" fmla="*/ 121644 h 274160"/>
                  <a:gd name="connsiteX50" fmla="*/ 284076 w 358292"/>
                  <a:gd name="connsiteY50" fmla="*/ 122674 h 274160"/>
                  <a:gd name="connsiteX51" fmla="*/ 282010 w 358292"/>
                  <a:gd name="connsiteY51" fmla="*/ 123705 h 274160"/>
                  <a:gd name="connsiteX52" fmla="*/ 278911 w 358292"/>
                  <a:gd name="connsiteY52" fmla="*/ 125766 h 274160"/>
                  <a:gd name="connsiteX53" fmla="*/ 275812 w 358292"/>
                  <a:gd name="connsiteY53" fmla="*/ 127827 h 274160"/>
                  <a:gd name="connsiteX54" fmla="*/ 274779 w 358292"/>
                  <a:gd name="connsiteY54" fmla="*/ 129888 h 274160"/>
                  <a:gd name="connsiteX55" fmla="*/ 272713 w 358292"/>
                  <a:gd name="connsiteY55" fmla="*/ 131949 h 274160"/>
                  <a:gd name="connsiteX56" fmla="*/ 272713 w 358292"/>
                  <a:gd name="connsiteY56" fmla="*/ 134010 h 274160"/>
                  <a:gd name="connsiteX57" fmla="*/ 271680 w 358292"/>
                  <a:gd name="connsiteY57" fmla="*/ 138132 h 274160"/>
                  <a:gd name="connsiteX58" fmla="*/ 271680 w 358292"/>
                  <a:gd name="connsiteY58" fmla="*/ 141223 h 274160"/>
                  <a:gd name="connsiteX59" fmla="*/ 269614 w 358292"/>
                  <a:gd name="connsiteY59" fmla="*/ 143284 h 274160"/>
                  <a:gd name="connsiteX60" fmla="*/ 267548 w 358292"/>
                  <a:gd name="connsiteY60" fmla="*/ 144315 h 274160"/>
                  <a:gd name="connsiteX61" fmla="*/ 267548 w 358292"/>
                  <a:gd name="connsiteY61" fmla="*/ 146376 h 274160"/>
                  <a:gd name="connsiteX62" fmla="*/ 264449 w 358292"/>
                  <a:gd name="connsiteY62" fmla="*/ 148437 h 274160"/>
                  <a:gd name="connsiteX63" fmla="*/ 264449 w 358292"/>
                  <a:gd name="connsiteY63" fmla="*/ 149468 h 274160"/>
                  <a:gd name="connsiteX64" fmla="*/ 262382 w 358292"/>
                  <a:gd name="connsiteY64" fmla="*/ 154620 h 274160"/>
                  <a:gd name="connsiteX65" fmla="*/ 262383 w 358292"/>
                  <a:gd name="connsiteY65" fmla="*/ 157712 h 274160"/>
                  <a:gd name="connsiteX66" fmla="*/ 261350 w 358292"/>
                  <a:gd name="connsiteY66" fmla="*/ 160803 h 274160"/>
                  <a:gd name="connsiteX67" fmla="*/ 259284 w 358292"/>
                  <a:gd name="connsiteY67" fmla="*/ 162864 h 274160"/>
                  <a:gd name="connsiteX68" fmla="*/ 258251 w 358292"/>
                  <a:gd name="connsiteY68" fmla="*/ 164925 h 274160"/>
                  <a:gd name="connsiteX69" fmla="*/ 254118 w 358292"/>
                  <a:gd name="connsiteY69" fmla="*/ 165956 h 274160"/>
                  <a:gd name="connsiteX70" fmla="*/ 248954 w 358292"/>
                  <a:gd name="connsiteY70" fmla="*/ 166986 h 274160"/>
                  <a:gd name="connsiteX71" fmla="*/ 247921 w 358292"/>
                  <a:gd name="connsiteY71" fmla="*/ 169047 h 274160"/>
                  <a:gd name="connsiteX72" fmla="*/ 247920 w 358292"/>
                  <a:gd name="connsiteY72" fmla="*/ 170078 h 274160"/>
                  <a:gd name="connsiteX73" fmla="*/ 247921 w 358292"/>
                  <a:gd name="connsiteY73" fmla="*/ 175230 h 274160"/>
                  <a:gd name="connsiteX74" fmla="*/ 247920 w 358292"/>
                  <a:gd name="connsiteY74" fmla="*/ 177292 h 274160"/>
                  <a:gd name="connsiteX75" fmla="*/ 247921 w 358292"/>
                  <a:gd name="connsiteY75" fmla="*/ 179353 h 274160"/>
                  <a:gd name="connsiteX76" fmla="*/ 247920 w 358292"/>
                  <a:gd name="connsiteY76" fmla="*/ 180383 h 274160"/>
                  <a:gd name="connsiteX77" fmla="*/ 248954 w 358292"/>
                  <a:gd name="connsiteY77" fmla="*/ 183475 h 274160"/>
                  <a:gd name="connsiteX78" fmla="*/ 248954 w 358292"/>
                  <a:gd name="connsiteY78" fmla="*/ 186566 h 274160"/>
                  <a:gd name="connsiteX79" fmla="*/ 248954 w 358292"/>
                  <a:gd name="connsiteY79" fmla="*/ 189658 h 274160"/>
                  <a:gd name="connsiteX80" fmla="*/ 248954 w 358292"/>
                  <a:gd name="connsiteY80" fmla="*/ 190688 h 274160"/>
                  <a:gd name="connsiteX81" fmla="*/ 248954 w 358292"/>
                  <a:gd name="connsiteY81" fmla="*/ 195841 h 274160"/>
                  <a:gd name="connsiteX82" fmla="*/ 249986 w 358292"/>
                  <a:gd name="connsiteY82" fmla="*/ 197902 h 274160"/>
                  <a:gd name="connsiteX83" fmla="*/ 249986 w 358292"/>
                  <a:gd name="connsiteY83" fmla="*/ 202024 h 274160"/>
                  <a:gd name="connsiteX84" fmla="*/ 248954 w 358292"/>
                  <a:gd name="connsiteY84" fmla="*/ 205116 h 274160"/>
                  <a:gd name="connsiteX85" fmla="*/ 246888 w 358292"/>
                  <a:gd name="connsiteY85" fmla="*/ 207177 h 274160"/>
                  <a:gd name="connsiteX86" fmla="*/ 245855 w 358292"/>
                  <a:gd name="connsiteY86" fmla="*/ 208207 h 274160"/>
                  <a:gd name="connsiteX87" fmla="*/ 242756 w 358292"/>
                  <a:gd name="connsiteY87" fmla="*/ 208207 h 274160"/>
                  <a:gd name="connsiteX88" fmla="*/ 240690 w 358292"/>
                  <a:gd name="connsiteY88" fmla="*/ 208207 h 274160"/>
                  <a:gd name="connsiteX89" fmla="*/ 237591 w 358292"/>
                  <a:gd name="connsiteY89" fmla="*/ 208207 h 274160"/>
                  <a:gd name="connsiteX90" fmla="*/ 233458 w 358292"/>
                  <a:gd name="connsiteY90" fmla="*/ 210268 h 274160"/>
                  <a:gd name="connsiteX91" fmla="*/ 231392 w 358292"/>
                  <a:gd name="connsiteY91" fmla="*/ 210268 h 274160"/>
                  <a:gd name="connsiteX92" fmla="*/ 229326 w 358292"/>
                  <a:gd name="connsiteY92" fmla="*/ 210268 h 274160"/>
                  <a:gd name="connsiteX93" fmla="*/ 225195 w 358292"/>
                  <a:gd name="connsiteY93" fmla="*/ 212329 h 274160"/>
                  <a:gd name="connsiteX94" fmla="*/ 223128 w 358292"/>
                  <a:gd name="connsiteY94" fmla="*/ 214390 h 274160"/>
                  <a:gd name="connsiteX95" fmla="*/ 221062 w 358292"/>
                  <a:gd name="connsiteY95" fmla="*/ 217482 h 274160"/>
                  <a:gd name="connsiteX96" fmla="*/ 216930 w 358292"/>
                  <a:gd name="connsiteY96" fmla="*/ 221604 h 274160"/>
                  <a:gd name="connsiteX97" fmla="*/ 214865 w 358292"/>
                  <a:gd name="connsiteY97" fmla="*/ 223665 h 274160"/>
                  <a:gd name="connsiteX98" fmla="*/ 211766 w 358292"/>
                  <a:gd name="connsiteY98" fmla="*/ 226756 h 274160"/>
                  <a:gd name="connsiteX99" fmla="*/ 209700 w 358292"/>
                  <a:gd name="connsiteY99" fmla="*/ 227787 h 274160"/>
                  <a:gd name="connsiteX100" fmla="*/ 208667 w 358292"/>
                  <a:gd name="connsiteY100" fmla="*/ 227787 h 274160"/>
                  <a:gd name="connsiteX101" fmla="*/ 206600 w 358292"/>
                  <a:gd name="connsiteY101" fmla="*/ 228818 h 274160"/>
                  <a:gd name="connsiteX102" fmla="*/ 200403 w 358292"/>
                  <a:gd name="connsiteY102" fmla="*/ 233970 h 274160"/>
                  <a:gd name="connsiteX103" fmla="*/ 196271 w 358292"/>
                  <a:gd name="connsiteY103" fmla="*/ 238092 h 274160"/>
                  <a:gd name="connsiteX104" fmla="*/ 194205 w 358292"/>
                  <a:gd name="connsiteY104" fmla="*/ 238092 h 274160"/>
                  <a:gd name="connsiteX105" fmla="*/ 190073 w 358292"/>
                  <a:gd name="connsiteY105" fmla="*/ 239122 h 274160"/>
                  <a:gd name="connsiteX106" fmla="*/ 186973 w 358292"/>
                  <a:gd name="connsiteY106" fmla="*/ 241183 h 274160"/>
                  <a:gd name="connsiteX107" fmla="*/ 184908 w 358292"/>
                  <a:gd name="connsiteY107" fmla="*/ 242214 h 274160"/>
                  <a:gd name="connsiteX108" fmla="*/ 181808 w 358292"/>
                  <a:gd name="connsiteY108" fmla="*/ 244275 h 274160"/>
                  <a:gd name="connsiteX109" fmla="*/ 179742 w 358292"/>
                  <a:gd name="connsiteY109" fmla="*/ 244275 h 274160"/>
                  <a:gd name="connsiteX110" fmla="*/ 176643 w 358292"/>
                  <a:gd name="connsiteY110" fmla="*/ 244275 h 274160"/>
                  <a:gd name="connsiteX111" fmla="*/ 173544 w 358292"/>
                  <a:gd name="connsiteY111" fmla="*/ 244275 h 274160"/>
                  <a:gd name="connsiteX112" fmla="*/ 169413 w 358292"/>
                  <a:gd name="connsiteY112" fmla="*/ 246336 h 274160"/>
                  <a:gd name="connsiteX113" fmla="*/ 169412 w 358292"/>
                  <a:gd name="connsiteY113" fmla="*/ 249428 h 274160"/>
                  <a:gd name="connsiteX114" fmla="*/ 168379 w 358292"/>
                  <a:gd name="connsiteY114" fmla="*/ 249428 h 274160"/>
                  <a:gd name="connsiteX115" fmla="*/ 166314 w 358292"/>
                  <a:gd name="connsiteY115" fmla="*/ 253550 h 274160"/>
                  <a:gd name="connsiteX116" fmla="*/ 163215 w 358292"/>
                  <a:gd name="connsiteY116" fmla="*/ 254580 h 274160"/>
                  <a:gd name="connsiteX117" fmla="*/ 161148 w 358292"/>
                  <a:gd name="connsiteY117" fmla="*/ 253550 h 274160"/>
                  <a:gd name="connsiteX118" fmla="*/ 159082 w 358292"/>
                  <a:gd name="connsiteY118" fmla="*/ 252519 h 274160"/>
                  <a:gd name="connsiteX119" fmla="*/ 155984 w 358292"/>
                  <a:gd name="connsiteY119" fmla="*/ 250458 h 274160"/>
                  <a:gd name="connsiteX120" fmla="*/ 150818 w 358292"/>
                  <a:gd name="connsiteY120" fmla="*/ 249428 h 274160"/>
                  <a:gd name="connsiteX121" fmla="*/ 147719 w 358292"/>
                  <a:gd name="connsiteY121" fmla="*/ 249427 h 274160"/>
                  <a:gd name="connsiteX122" fmla="*/ 143587 w 358292"/>
                  <a:gd name="connsiteY122" fmla="*/ 249428 h 274160"/>
                  <a:gd name="connsiteX123" fmla="*/ 142554 w 358292"/>
                  <a:gd name="connsiteY123" fmla="*/ 250458 h 274160"/>
                  <a:gd name="connsiteX124" fmla="*/ 141521 w 358292"/>
                  <a:gd name="connsiteY124" fmla="*/ 252519 h 274160"/>
                  <a:gd name="connsiteX125" fmla="*/ 138422 w 358292"/>
                  <a:gd name="connsiteY125" fmla="*/ 253550 h 274160"/>
                  <a:gd name="connsiteX126" fmla="*/ 135323 w 358292"/>
                  <a:gd name="connsiteY126" fmla="*/ 253550 h 274160"/>
                  <a:gd name="connsiteX127" fmla="*/ 132225 w 358292"/>
                  <a:gd name="connsiteY127" fmla="*/ 255611 h 274160"/>
                  <a:gd name="connsiteX128" fmla="*/ 130158 w 358292"/>
                  <a:gd name="connsiteY128" fmla="*/ 257672 h 274160"/>
                  <a:gd name="connsiteX129" fmla="*/ 128092 w 358292"/>
                  <a:gd name="connsiteY129" fmla="*/ 259733 h 274160"/>
                  <a:gd name="connsiteX130" fmla="*/ 126026 w 358292"/>
                  <a:gd name="connsiteY130" fmla="*/ 261794 h 274160"/>
                  <a:gd name="connsiteX131" fmla="*/ 124994 w 358292"/>
                  <a:gd name="connsiteY131" fmla="*/ 262825 h 274160"/>
                  <a:gd name="connsiteX132" fmla="*/ 122927 w 358292"/>
                  <a:gd name="connsiteY132" fmla="*/ 265916 h 274160"/>
                  <a:gd name="connsiteX133" fmla="*/ 118795 w 358292"/>
                  <a:gd name="connsiteY133" fmla="*/ 269007 h 274160"/>
                  <a:gd name="connsiteX134" fmla="*/ 116729 w 358292"/>
                  <a:gd name="connsiteY134" fmla="*/ 270038 h 274160"/>
                  <a:gd name="connsiteX135" fmla="*/ 115696 w 358292"/>
                  <a:gd name="connsiteY135" fmla="*/ 271069 h 274160"/>
                  <a:gd name="connsiteX136" fmla="*/ 110531 w 358292"/>
                  <a:gd name="connsiteY136" fmla="*/ 272099 h 274160"/>
                  <a:gd name="connsiteX137" fmla="*/ 105366 w 358292"/>
                  <a:gd name="connsiteY137" fmla="*/ 274160 h 274160"/>
                  <a:gd name="connsiteX138" fmla="*/ 102267 w 358292"/>
                  <a:gd name="connsiteY138" fmla="*/ 272099 h 274160"/>
                  <a:gd name="connsiteX139" fmla="*/ 100201 w 358292"/>
                  <a:gd name="connsiteY139" fmla="*/ 270038 h 274160"/>
                  <a:gd name="connsiteX140" fmla="*/ 97102 w 358292"/>
                  <a:gd name="connsiteY140" fmla="*/ 264886 h 274160"/>
                  <a:gd name="connsiteX141" fmla="*/ 97102 w 358292"/>
                  <a:gd name="connsiteY141" fmla="*/ 263855 h 274160"/>
                  <a:gd name="connsiteX142" fmla="*/ 95036 w 358292"/>
                  <a:gd name="connsiteY142" fmla="*/ 260764 h 274160"/>
                  <a:gd name="connsiteX143" fmla="*/ 94003 w 358292"/>
                  <a:gd name="connsiteY143" fmla="*/ 257672 h 274160"/>
                  <a:gd name="connsiteX144" fmla="*/ 90904 w 358292"/>
                  <a:gd name="connsiteY144" fmla="*/ 254580 h 274160"/>
                  <a:gd name="connsiteX145" fmla="*/ 88838 w 358292"/>
                  <a:gd name="connsiteY145" fmla="*/ 252519 h 274160"/>
                  <a:gd name="connsiteX146" fmla="*/ 84706 w 358292"/>
                  <a:gd name="connsiteY146" fmla="*/ 249428 h 274160"/>
                  <a:gd name="connsiteX147" fmla="*/ 83673 w 358292"/>
                  <a:gd name="connsiteY147" fmla="*/ 248397 h 274160"/>
                  <a:gd name="connsiteX148" fmla="*/ 81607 w 358292"/>
                  <a:gd name="connsiteY148" fmla="*/ 246336 h 274160"/>
                  <a:gd name="connsiteX149" fmla="*/ 78508 w 358292"/>
                  <a:gd name="connsiteY149" fmla="*/ 245305 h 274160"/>
                  <a:gd name="connsiteX150" fmla="*/ 77475 w 358292"/>
                  <a:gd name="connsiteY150" fmla="*/ 244275 h 274160"/>
                  <a:gd name="connsiteX151" fmla="*/ 75409 w 358292"/>
                  <a:gd name="connsiteY151" fmla="*/ 244275 h 274160"/>
                  <a:gd name="connsiteX152" fmla="*/ 71277 w 358292"/>
                  <a:gd name="connsiteY152" fmla="*/ 243244 h 274160"/>
                  <a:gd name="connsiteX153" fmla="*/ 68178 w 358292"/>
                  <a:gd name="connsiteY153" fmla="*/ 242214 h 274160"/>
                  <a:gd name="connsiteX154" fmla="*/ 64046 w 358292"/>
                  <a:gd name="connsiteY154" fmla="*/ 241183 h 274160"/>
                  <a:gd name="connsiteX155" fmla="*/ 63013 w 358292"/>
                  <a:gd name="connsiteY155" fmla="*/ 240153 h 274160"/>
                  <a:gd name="connsiteX156" fmla="*/ 58881 w 358292"/>
                  <a:gd name="connsiteY156" fmla="*/ 239123 h 274160"/>
                  <a:gd name="connsiteX157" fmla="*/ 56815 w 358292"/>
                  <a:gd name="connsiteY157" fmla="*/ 239122 h 274160"/>
                  <a:gd name="connsiteX158" fmla="*/ 54749 w 358292"/>
                  <a:gd name="connsiteY158" fmla="*/ 237061 h 274160"/>
                  <a:gd name="connsiteX159" fmla="*/ 52683 w 358292"/>
                  <a:gd name="connsiteY159" fmla="*/ 236031 h 274160"/>
                  <a:gd name="connsiteX160" fmla="*/ 50617 w 358292"/>
                  <a:gd name="connsiteY160" fmla="*/ 232939 h 274160"/>
                  <a:gd name="connsiteX161" fmla="*/ 49584 w 358292"/>
                  <a:gd name="connsiteY161" fmla="*/ 230878 h 274160"/>
                  <a:gd name="connsiteX162" fmla="*/ 49584 w 358292"/>
                  <a:gd name="connsiteY162" fmla="*/ 224695 h 274160"/>
                  <a:gd name="connsiteX163" fmla="*/ 50617 w 358292"/>
                  <a:gd name="connsiteY163" fmla="*/ 223665 h 274160"/>
                  <a:gd name="connsiteX164" fmla="*/ 51650 w 358292"/>
                  <a:gd name="connsiteY164" fmla="*/ 222634 h 274160"/>
                  <a:gd name="connsiteX165" fmla="*/ 52683 w 358292"/>
                  <a:gd name="connsiteY165" fmla="*/ 219543 h 274160"/>
                  <a:gd name="connsiteX166" fmla="*/ 52683 w 358292"/>
                  <a:gd name="connsiteY166" fmla="*/ 217482 h 274160"/>
                  <a:gd name="connsiteX167" fmla="*/ 51650 w 358292"/>
                  <a:gd name="connsiteY167" fmla="*/ 213360 h 274160"/>
                  <a:gd name="connsiteX168" fmla="*/ 52683 w 358292"/>
                  <a:gd name="connsiteY168" fmla="*/ 208207 h 274160"/>
                  <a:gd name="connsiteX169" fmla="*/ 53716 w 358292"/>
                  <a:gd name="connsiteY169" fmla="*/ 202024 h 274160"/>
                  <a:gd name="connsiteX170" fmla="*/ 53716 w 358292"/>
                  <a:gd name="connsiteY170" fmla="*/ 200993 h 274160"/>
                  <a:gd name="connsiteX171" fmla="*/ 51650 w 358292"/>
                  <a:gd name="connsiteY171" fmla="*/ 192749 h 274160"/>
                  <a:gd name="connsiteX172" fmla="*/ 49584 w 358292"/>
                  <a:gd name="connsiteY172" fmla="*/ 191719 h 274160"/>
                  <a:gd name="connsiteX173" fmla="*/ 47518 w 358292"/>
                  <a:gd name="connsiteY173" fmla="*/ 190688 h 274160"/>
                  <a:gd name="connsiteX174" fmla="*/ 45452 w 358292"/>
                  <a:gd name="connsiteY174" fmla="*/ 189658 h 274160"/>
                  <a:gd name="connsiteX175" fmla="*/ 43386 w 358292"/>
                  <a:gd name="connsiteY175" fmla="*/ 188627 h 274160"/>
                  <a:gd name="connsiteX176" fmla="*/ 40287 w 358292"/>
                  <a:gd name="connsiteY176" fmla="*/ 185535 h 274160"/>
                  <a:gd name="connsiteX177" fmla="*/ 38221 w 358292"/>
                  <a:gd name="connsiteY177" fmla="*/ 183475 h 274160"/>
                  <a:gd name="connsiteX178" fmla="*/ 37188 w 358292"/>
                  <a:gd name="connsiteY178" fmla="*/ 182444 h 274160"/>
                  <a:gd name="connsiteX179" fmla="*/ 37188 w 358292"/>
                  <a:gd name="connsiteY179" fmla="*/ 177291 h 274160"/>
                  <a:gd name="connsiteX180" fmla="*/ 37188 w 358292"/>
                  <a:gd name="connsiteY180" fmla="*/ 175230 h 274160"/>
                  <a:gd name="connsiteX181" fmla="*/ 36155 w 358292"/>
                  <a:gd name="connsiteY181" fmla="*/ 174200 h 274160"/>
                  <a:gd name="connsiteX182" fmla="*/ 33056 w 358292"/>
                  <a:gd name="connsiteY182" fmla="*/ 174200 h 274160"/>
                  <a:gd name="connsiteX183" fmla="*/ 29957 w 358292"/>
                  <a:gd name="connsiteY183" fmla="*/ 175231 h 274160"/>
                  <a:gd name="connsiteX184" fmla="*/ 27891 w 358292"/>
                  <a:gd name="connsiteY184" fmla="*/ 176261 h 274160"/>
                  <a:gd name="connsiteX185" fmla="*/ 24792 w 358292"/>
                  <a:gd name="connsiteY185" fmla="*/ 178322 h 274160"/>
                  <a:gd name="connsiteX186" fmla="*/ 22726 w 358292"/>
                  <a:gd name="connsiteY186" fmla="*/ 178322 h 274160"/>
                  <a:gd name="connsiteX187" fmla="*/ 21693 w 358292"/>
                  <a:gd name="connsiteY187" fmla="*/ 177291 h 274160"/>
                  <a:gd name="connsiteX188" fmla="*/ 20660 w 358292"/>
                  <a:gd name="connsiteY188" fmla="*/ 175231 h 274160"/>
                  <a:gd name="connsiteX189" fmla="*/ 20660 w 358292"/>
                  <a:gd name="connsiteY189" fmla="*/ 174200 h 274160"/>
                  <a:gd name="connsiteX190" fmla="*/ 19627 w 358292"/>
                  <a:gd name="connsiteY190" fmla="*/ 170078 h 274160"/>
                  <a:gd name="connsiteX191" fmla="*/ 18594 w 358292"/>
                  <a:gd name="connsiteY191" fmla="*/ 170078 h 274160"/>
                  <a:gd name="connsiteX192" fmla="*/ 17561 w 358292"/>
                  <a:gd name="connsiteY192" fmla="*/ 166987 h 274160"/>
                  <a:gd name="connsiteX193" fmla="*/ 15495 w 358292"/>
                  <a:gd name="connsiteY193" fmla="*/ 166987 h 274160"/>
                  <a:gd name="connsiteX194" fmla="*/ 11363 w 358292"/>
                  <a:gd name="connsiteY194" fmla="*/ 164925 h 274160"/>
                  <a:gd name="connsiteX195" fmla="*/ 10330 w 358292"/>
                  <a:gd name="connsiteY195" fmla="*/ 164925 h 274160"/>
                  <a:gd name="connsiteX196" fmla="*/ 7231 w 358292"/>
                  <a:gd name="connsiteY196" fmla="*/ 164925 h 274160"/>
                  <a:gd name="connsiteX197" fmla="*/ 5165 w 358292"/>
                  <a:gd name="connsiteY197" fmla="*/ 162864 h 274160"/>
                  <a:gd name="connsiteX198" fmla="*/ 5165 w 358292"/>
                  <a:gd name="connsiteY198" fmla="*/ 157712 h 274160"/>
                  <a:gd name="connsiteX199" fmla="*/ 4132 w 358292"/>
                  <a:gd name="connsiteY199" fmla="*/ 153590 h 274160"/>
                  <a:gd name="connsiteX200" fmla="*/ 4132 w 358292"/>
                  <a:gd name="connsiteY200" fmla="*/ 151529 h 274160"/>
                  <a:gd name="connsiteX201" fmla="*/ 4132 w 358292"/>
                  <a:gd name="connsiteY201" fmla="*/ 146376 h 274160"/>
                  <a:gd name="connsiteX202" fmla="*/ 5165 w 358292"/>
                  <a:gd name="connsiteY202" fmla="*/ 141223 h 274160"/>
                  <a:gd name="connsiteX203" fmla="*/ 6198 w 358292"/>
                  <a:gd name="connsiteY203" fmla="*/ 138132 h 274160"/>
                  <a:gd name="connsiteX204" fmla="*/ 6198 w 358292"/>
                  <a:gd name="connsiteY204" fmla="*/ 136071 h 274160"/>
                  <a:gd name="connsiteX205" fmla="*/ 7231 w 358292"/>
                  <a:gd name="connsiteY205" fmla="*/ 132979 h 274160"/>
                  <a:gd name="connsiteX206" fmla="*/ 7231 w 358292"/>
                  <a:gd name="connsiteY206" fmla="*/ 130918 h 274160"/>
                  <a:gd name="connsiteX207" fmla="*/ 7231 w 358292"/>
                  <a:gd name="connsiteY207" fmla="*/ 128857 h 274160"/>
                  <a:gd name="connsiteX208" fmla="*/ 7231 w 358292"/>
                  <a:gd name="connsiteY208" fmla="*/ 126796 h 274160"/>
                  <a:gd name="connsiteX209" fmla="*/ 6198 w 358292"/>
                  <a:gd name="connsiteY209" fmla="*/ 125766 h 274160"/>
                  <a:gd name="connsiteX210" fmla="*/ 5165 w 358292"/>
                  <a:gd name="connsiteY210" fmla="*/ 125766 h 274160"/>
                  <a:gd name="connsiteX211" fmla="*/ 4132 w 358292"/>
                  <a:gd name="connsiteY211" fmla="*/ 125766 h 274160"/>
                  <a:gd name="connsiteX212" fmla="*/ 3099 w 358292"/>
                  <a:gd name="connsiteY212" fmla="*/ 125766 h 274160"/>
                  <a:gd name="connsiteX213" fmla="*/ 2066 w 358292"/>
                  <a:gd name="connsiteY213" fmla="*/ 125766 h 274160"/>
                  <a:gd name="connsiteX214" fmla="*/ 1033 w 358292"/>
                  <a:gd name="connsiteY214" fmla="*/ 125766 h 274160"/>
                  <a:gd name="connsiteX215" fmla="*/ 1033 w 358292"/>
                  <a:gd name="connsiteY215" fmla="*/ 126796 h 274160"/>
                  <a:gd name="connsiteX216" fmla="*/ 0 w 358292"/>
                  <a:gd name="connsiteY216" fmla="*/ 123705 h 274160"/>
                  <a:gd name="connsiteX217" fmla="*/ 0 w 358292"/>
                  <a:gd name="connsiteY217" fmla="*/ 119583 h 274160"/>
                  <a:gd name="connsiteX218" fmla="*/ 1033 w 358292"/>
                  <a:gd name="connsiteY218" fmla="*/ 117522 h 274160"/>
                  <a:gd name="connsiteX219" fmla="*/ 3099 w 358292"/>
                  <a:gd name="connsiteY219" fmla="*/ 114430 h 274160"/>
                  <a:gd name="connsiteX220" fmla="*/ 5165 w 358292"/>
                  <a:gd name="connsiteY220" fmla="*/ 111339 h 274160"/>
                  <a:gd name="connsiteX221" fmla="*/ 6389 w 358292"/>
                  <a:gd name="connsiteY221" fmla="*/ 109508 h 274160"/>
                  <a:gd name="connsiteX222" fmla="*/ 7076 w 358292"/>
                  <a:gd name="connsiteY222" fmla="*/ 109575 h 274160"/>
                  <a:gd name="connsiteX223" fmla="*/ 15721 w 358292"/>
                  <a:gd name="connsiteY223" fmla="*/ 109107 h 274160"/>
                  <a:gd name="connsiteX224" fmla="*/ 20401 w 358292"/>
                  <a:gd name="connsiteY224" fmla="*/ 98972 h 274160"/>
                  <a:gd name="connsiteX225" fmla="*/ 22726 w 358292"/>
                  <a:gd name="connsiteY225" fmla="*/ 98972 h 274160"/>
                  <a:gd name="connsiteX226" fmla="*/ 24792 w 358292"/>
                  <a:gd name="connsiteY226" fmla="*/ 98972 h 274160"/>
                  <a:gd name="connsiteX227" fmla="*/ 26858 w 358292"/>
                  <a:gd name="connsiteY227" fmla="*/ 97942 h 274160"/>
                  <a:gd name="connsiteX228" fmla="*/ 26858 w 358292"/>
                  <a:gd name="connsiteY228" fmla="*/ 95881 h 274160"/>
                  <a:gd name="connsiteX229" fmla="*/ 24792 w 358292"/>
                  <a:gd name="connsiteY229" fmla="*/ 91759 h 274160"/>
                  <a:gd name="connsiteX230" fmla="*/ 24419 w 358292"/>
                  <a:gd name="connsiteY230" fmla="*/ 90270 h 274160"/>
                  <a:gd name="connsiteX231" fmla="*/ 24452 w 358292"/>
                  <a:gd name="connsiteY231" fmla="*/ 90198 h 274160"/>
                  <a:gd name="connsiteX232" fmla="*/ 31635 w 358292"/>
                  <a:gd name="connsiteY232" fmla="*/ 62696 h 274160"/>
                  <a:gd name="connsiteX233" fmla="*/ 39571 w 358292"/>
                  <a:gd name="connsiteY233" fmla="*/ 52726 h 274160"/>
                  <a:gd name="connsiteX234" fmla="*/ 39575 w 358292"/>
                  <a:gd name="connsiteY234" fmla="*/ 52793 h 274160"/>
                  <a:gd name="connsiteX235" fmla="*/ 53724 w 358292"/>
                  <a:gd name="connsiteY235" fmla="*/ 45181 h 274160"/>
                  <a:gd name="connsiteX236" fmla="*/ 54749 w 358292"/>
                  <a:gd name="connsiteY236" fmla="*/ 45386 h 274160"/>
                  <a:gd name="connsiteX237" fmla="*/ 58881 w 358292"/>
                  <a:gd name="connsiteY237" fmla="*/ 43325 h 274160"/>
                  <a:gd name="connsiteX238" fmla="*/ 60877 w 358292"/>
                  <a:gd name="connsiteY238" fmla="*/ 41333 h 274160"/>
                  <a:gd name="connsiteX239" fmla="*/ 75437 w 358292"/>
                  <a:gd name="connsiteY239" fmla="*/ 33501 h 274160"/>
                  <a:gd name="connsiteX240" fmla="*/ 84095 w 358292"/>
                  <a:gd name="connsiteY240" fmla="*/ 33033 h 274160"/>
                  <a:gd name="connsiteX241" fmla="*/ 93309 w 358292"/>
                  <a:gd name="connsiteY241" fmla="*/ 22773 h 274160"/>
                  <a:gd name="connsiteX242" fmla="*/ 95428 w 358292"/>
                  <a:gd name="connsiteY242" fmla="*/ 17562 h 274160"/>
                  <a:gd name="connsiteX243" fmla="*/ 96069 w 358292"/>
                  <a:gd name="connsiteY243" fmla="*/ 17561 h 274160"/>
                  <a:gd name="connsiteX244" fmla="*/ 99168 w 358292"/>
                  <a:gd name="connsiteY244" fmla="*/ 18592 h 274160"/>
                  <a:gd name="connsiteX245" fmla="*/ 102267 w 358292"/>
                  <a:gd name="connsiteY245" fmla="*/ 19623 h 274160"/>
                  <a:gd name="connsiteX246" fmla="*/ 103300 w 358292"/>
                  <a:gd name="connsiteY246" fmla="*/ 18592 h 274160"/>
                  <a:gd name="connsiteX247" fmla="*/ 101234 w 358292"/>
                  <a:gd name="connsiteY247" fmla="*/ 14470 h 274160"/>
                  <a:gd name="connsiteX248" fmla="*/ 100201 w 358292"/>
                  <a:gd name="connsiteY248" fmla="*/ 12409 h 274160"/>
                  <a:gd name="connsiteX249" fmla="*/ 99168 w 358292"/>
                  <a:gd name="connsiteY249" fmla="*/ 9318 h 274160"/>
                  <a:gd name="connsiteX250" fmla="*/ 98926 w 358292"/>
                  <a:gd name="connsiteY250" fmla="*/ 8956 h 27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358292" h="274160">
                    <a:moveTo>
                      <a:pt x="100973" y="3921"/>
                    </a:moveTo>
                    <a:lnTo>
                      <a:pt x="119372" y="2926"/>
                    </a:lnTo>
                    <a:lnTo>
                      <a:pt x="138297" y="11664"/>
                    </a:lnTo>
                    <a:lnTo>
                      <a:pt x="155088" y="995"/>
                    </a:lnTo>
                    <a:lnTo>
                      <a:pt x="173486" y="0"/>
                    </a:lnTo>
                    <a:lnTo>
                      <a:pt x="183753" y="9206"/>
                    </a:lnTo>
                    <a:lnTo>
                      <a:pt x="202532" y="35305"/>
                    </a:lnTo>
                    <a:lnTo>
                      <a:pt x="220930" y="34310"/>
                    </a:lnTo>
                    <a:lnTo>
                      <a:pt x="239797" y="41966"/>
                    </a:lnTo>
                    <a:lnTo>
                      <a:pt x="258196" y="40972"/>
                    </a:lnTo>
                    <a:lnTo>
                      <a:pt x="266854" y="40503"/>
                    </a:lnTo>
                    <a:lnTo>
                      <a:pt x="274137" y="23745"/>
                    </a:lnTo>
                    <a:lnTo>
                      <a:pt x="277878" y="23745"/>
                    </a:lnTo>
                    <a:lnTo>
                      <a:pt x="293373" y="22714"/>
                    </a:lnTo>
                    <a:lnTo>
                      <a:pt x="301637" y="22714"/>
                    </a:lnTo>
                    <a:lnTo>
                      <a:pt x="304886" y="21094"/>
                    </a:lnTo>
                    <a:lnTo>
                      <a:pt x="311374" y="20743"/>
                    </a:lnTo>
                    <a:lnTo>
                      <a:pt x="313323" y="20637"/>
                    </a:lnTo>
                    <a:lnTo>
                      <a:pt x="316098" y="22714"/>
                    </a:lnTo>
                    <a:lnTo>
                      <a:pt x="317132" y="20653"/>
                    </a:lnTo>
                    <a:lnTo>
                      <a:pt x="317631" y="20404"/>
                    </a:lnTo>
                    <a:lnTo>
                      <a:pt x="320033" y="20275"/>
                    </a:lnTo>
                    <a:lnTo>
                      <a:pt x="329703" y="14470"/>
                    </a:lnTo>
                    <a:lnTo>
                      <a:pt x="330561" y="14470"/>
                    </a:lnTo>
                    <a:lnTo>
                      <a:pt x="331594" y="13440"/>
                    </a:lnTo>
                    <a:lnTo>
                      <a:pt x="333660" y="13440"/>
                    </a:lnTo>
                    <a:lnTo>
                      <a:pt x="335726" y="12409"/>
                    </a:lnTo>
                    <a:lnTo>
                      <a:pt x="336375" y="10465"/>
                    </a:lnTo>
                    <a:lnTo>
                      <a:pt x="337905" y="9547"/>
                    </a:lnTo>
                    <a:lnTo>
                      <a:pt x="347558" y="27463"/>
                    </a:lnTo>
                    <a:lnTo>
                      <a:pt x="358292" y="45320"/>
                    </a:lnTo>
                    <a:lnTo>
                      <a:pt x="332229" y="65167"/>
                    </a:lnTo>
                    <a:lnTo>
                      <a:pt x="323424" y="82996"/>
                    </a:lnTo>
                    <a:lnTo>
                      <a:pt x="326352" y="87866"/>
                    </a:lnTo>
                    <a:lnTo>
                      <a:pt x="325396" y="90728"/>
                    </a:lnTo>
                    <a:lnTo>
                      <a:pt x="324363" y="91759"/>
                    </a:lnTo>
                    <a:lnTo>
                      <a:pt x="322297" y="92789"/>
                    </a:lnTo>
                    <a:lnTo>
                      <a:pt x="320231" y="93820"/>
                    </a:lnTo>
                    <a:lnTo>
                      <a:pt x="316099" y="98972"/>
                    </a:lnTo>
                    <a:lnTo>
                      <a:pt x="315066" y="104125"/>
                    </a:lnTo>
                    <a:lnTo>
                      <a:pt x="315066" y="106186"/>
                    </a:lnTo>
                    <a:lnTo>
                      <a:pt x="314033" y="108247"/>
                    </a:lnTo>
                    <a:lnTo>
                      <a:pt x="314033" y="111338"/>
                    </a:lnTo>
                    <a:lnTo>
                      <a:pt x="310934" y="113400"/>
                    </a:lnTo>
                    <a:lnTo>
                      <a:pt x="306802" y="114430"/>
                    </a:lnTo>
                    <a:lnTo>
                      <a:pt x="303703" y="115461"/>
                    </a:lnTo>
                    <a:lnTo>
                      <a:pt x="300604" y="115460"/>
                    </a:lnTo>
                    <a:lnTo>
                      <a:pt x="294406" y="116491"/>
                    </a:lnTo>
                    <a:lnTo>
                      <a:pt x="290273" y="117522"/>
                    </a:lnTo>
                    <a:lnTo>
                      <a:pt x="287175" y="121644"/>
                    </a:lnTo>
                    <a:lnTo>
                      <a:pt x="284076" y="122674"/>
                    </a:lnTo>
                    <a:lnTo>
                      <a:pt x="282010" y="123705"/>
                    </a:lnTo>
                    <a:lnTo>
                      <a:pt x="278911" y="125766"/>
                    </a:lnTo>
                    <a:lnTo>
                      <a:pt x="275812" y="127827"/>
                    </a:lnTo>
                    <a:lnTo>
                      <a:pt x="274779" y="129888"/>
                    </a:lnTo>
                    <a:lnTo>
                      <a:pt x="272713" y="131949"/>
                    </a:lnTo>
                    <a:lnTo>
                      <a:pt x="272713" y="134010"/>
                    </a:lnTo>
                    <a:lnTo>
                      <a:pt x="271680" y="138132"/>
                    </a:lnTo>
                    <a:lnTo>
                      <a:pt x="271680" y="141223"/>
                    </a:lnTo>
                    <a:lnTo>
                      <a:pt x="269614" y="143284"/>
                    </a:lnTo>
                    <a:lnTo>
                      <a:pt x="267548" y="144315"/>
                    </a:lnTo>
                    <a:lnTo>
                      <a:pt x="267548" y="146376"/>
                    </a:lnTo>
                    <a:lnTo>
                      <a:pt x="264449" y="148437"/>
                    </a:lnTo>
                    <a:lnTo>
                      <a:pt x="264449" y="149468"/>
                    </a:lnTo>
                    <a:lnTo>
                      <a:pt x="262382" y="154620"/>
                    </a:lnTo>
                    <a:lnTo>
                      <a:pt x="262383" y="157712"/>
                    </a:lnTo>
                    <a:lnTo>
                      <a:pt x="261350" y="160803"/>
                    </a:lnTo>
                    <a:lnTo>
                      <a:pt x="259284" y="162864"/>
                    </a:lnTo>
                    <a:lnTo>
                      <a:pt x="258251" y="164925"/>
                    </a:lnTo>
                    <a:lnTo>
                      <a:pt x="254118" y="165956"/>
                    </a:lnTo>
                    <a:lnTo>
                      <a:pt x="248954" y="166986"/>
                    </a:lnTo>
                    <a:lnTo>
                      <a:pt x="247921" y="169047"/>
                    </a:lnTo>
                    <a:lnTo>
                      <a:pt x="247920" y="170078"/>
                    </a:lnTo>
                    <a:lnTo>
                      <a:pt x="247921" y="175230"/>
                    </a:lnTo>
                    <a:lnTo>
                      <a:pt x="247920" y="177292"/>
                    </a:lnTo>
                    <a:lnTo>
                      <a:pt x="247921" y="179353"/>
                    </a:lnTo>
                    <a:lnTo>
                      <a:pt x="247920" y="180383"/>
                    </a:lnTo>
                    <a:lnTo>
                      <a:pt x="248954" y="183475"/>
                    </a:lnTo>
                    <a:lnTo>
                      <a:pt x="248954" y="186566"/>
                    </a:lnTo>
                    <a:lnTo>
                      <a:pt x="248954" y="189658"/>
                    </a:lnTo>
                    <a:lnTo>
                      <a:pt x="248954" y="190688"/>
                    </a:lnTo>
                    <a:lnTo>
                      <a:pt x="248954" y="195841"/>
                    </a:lnTo>
                    <a:lnTo>
                      <a:pt x="249986" y="197902"/>
                    </a:lnTo>
                    <a:lnTo>
                      <a:pt x="249986" y="202024"/>
                    </a:lnTo>
                    <a:lnTo>
                      <a:pt x="248954" y="205116"/>
                    </a:lnTo>
                    <a:lnTo>
                      <a:pt x="246888" y="207177"/>
                    </a:lnTo>
                    <a:lnTo>
                      <a:pt x="245855" y="208207"/>
                    </a:lnTo>
                    <a:lnTo>
                      <a:pt x="242756" y="208207"/>
                    </a:lnTo>
                    <a:lnTo>
                      <a:pt x="240690" y="208207"/>
                    </a:lnTo>
                    <a:lnTo>
                      <a:pt x="237591" y="208207"/>
                    </a:lnTo>
                    <a:lnTo>
                      <a:pt x="233458" y="210268"/>
                    </a:lnTo>
                    <a:lnTo>
                      <a:pt x="231392" y="210268"/>
                    </a:lnTo>
                    <a:lnTo>
                      <a:pt x="229326" y="210268"/>
                    </a:lnTo>
                    <a:lnTo>
                      <a:pt x="225195" y="212329"/>
                    </a:lnTo>
                    <a:lnTo>
                      <a:pt x="223128" y="214390"/>
                    </a:lnTo>
                    <a:lnTo>
                      <a:pt x="221062" y="217482"/>
                    </a:lnTo>
                    <a:lnTo>
                      <a:pt x="216930" y="221604"/>
                    </a:lnTo>
                    <a:lnTo>
                      <a:pt x="214865" y="223665"/>
                    </a:lnTo>
                    <a:lnTo>
                      <a:pt x="211766" y="226756"/>
                    </a:lnTo>
                    <a:lnTo>
                      <a:pt x="209700" y="227787"/>
                    </a:lnTo>
                    <a:lnTo>
                      <a:pt x="208667" y="227787"/>
                    </a:lnTo>
                    <a:lnTo>
                      <a:pt x="206600" y="228818"/>
                    </a:lnTo>
                    <a:lnTo>
                      <a:pt x="200403" y="233970"/>
                    </a:lnTo>
                    <a:lnTo>
                      <a:pt x="196271" y="238092"/>
                    </a:lnTo>
                    <a:lnTo>
                      <a:pt x="194205" y="238092"/>
                    </a:lnTo>
                    <a:lnTo>
                      <a:pt x="190073" y="239122"/>
                    </a:lnTo>
                    <a:lnTo>
                      <a:pt x="186973" y="241183"/>
                    </a:lnTo>
                    <a:lnTo>
                      <a:pt x="184908" y="242214"/>
                    </a:lnTo>
                    <a:lnTo>
                      <a:pt x="181808" y="244275"/>
                    </a:lnTo>
                    <a:lnTo>
                      <a:pt x="179742" y="244275"/>
                    </a:lnTo>
                    <a:lnTo>
                      <a:pt x="176643" y="244275"/>
                    </a:lnTo>
                    <a:lnTo>
                      <a:pt x="173544" y="244275"/>
                    </a:lnTo>
                    <a:lnTo>
                      <a:pt x="169413" y="246336"/>
                    </a:lnTo>
                    <a:lnTo>
                      <a:pt x="169412" y="249428"/>
                    </a:lnTo>
                    <a:lnTo>
                      <a:pt x="168379" y="249428"/>
                    </a:lnTo>
                    <a:lnTo>
                      <a:pt x="166314" y="253550"/>
                    </a:lnTo>
                    <a:lnTo>
                      <a:pt x="163215" y="254580"/>
                    </a:lnTo>
                    <a:lnTo>
                      <a:pt x="161148" y="253550"/>
                    </a:lnTo>
                    <a:lnTo>
                      <a:pt x="159082" y="252519"/>
                    </a:lnTo>
                    <a:lnTo>
                      <a:pt x="155984" y="250458"/>
                    </a:lnTo>
                    <a:lnTo>
                      <a:pt x="150818" y="249428"/>
                    </a:lnTo>
                    <a:lnTo>
                      <a:pt x="147719" y="249427"/>
                    </a:lnTo>
                    <a:lnTo>
                      <a:pt x="143587" y="249428"/>
                    </a:lnTo>
                    <a:lnTo>
                      <a:pt x="142554" y="250458"/>
                    </a:lnTo>
                    <a:lnTo>
                      <a:pt x="141521" y="252519"/>
                    </a:lnTo>
                    <a:lnTo>
                      <a:pt x="138422" y="253550"/>
                    </a:lnTo>
                    <a:lnTo>
                      <a:pt x="135323" y="253550"/>
                    </a:lnTo>
                    <a:lnTo>
                      <a:pt x="132225" y="255611"/>
                    </a:lnTo>
                    <a:lnTo>
                      <a:pt x="130158" y="257672"/>
                    </a:lnTo>
                    <a:lnTo>
                      <a:pt x="128092" y="259733"/>
                    </a:lnTo>
                    <a:lnTo>
                      <a:pt x="126026" y="261794"/>
                    </a:lnTo>
                    <a:lnTo>
                      <a:pt x="124994" y="262825"/>
                    </a:lnTo>
                    <a:lnTo>
                      <a:pt x="122927" y="265916"/>
                    </a:lnTo>
                    <a:lnTo>
                      <a:pt x="118795" y="269007"/>
                    </a:lnTo>
                    <a:lnTo>
                      <a:pt x="116729" y="270038"/>
                    </a:lnTo>
                    <a:lnTo>
                      <a:pt x="115696" y="271069"/>
                    </a:lnTo>
                    <a:lnTo>
                      <a:pt x="110531" y="272099"/>
                    </a:lnTo>
                    <a:lnTo>
                      <a:pt x="105366" y="274160"/>
                    </a:lnTo>
                    <a:lnTo>
                      <a:pt x="102267" y="272099"/>
                    </a:lnTo>
                    <a:lnTo>
                      <a:pt x="100201" y="270038"/>
                    </a:lnTo>
                    <a:lnTo>
                      <a:pt x="97102" y="264886"/>
                    </a:lnTo>
                    <a:lnTo>
                      <a:pt x="97102" y="263855"/>
                    </a:lnTo>
                    <a:lnTo>
                      <a:pt x="95036" y="260764"/>
                    </a:lnTo>
                    <a:lnTo>
                      <a:pt x="94003" y="257672"/>
                    </a:lnTo>
                    <a:lnTo>
                      <a:pt x="90904" y="254580"/>
                    </a:lnTo>
                    <a:lnTo>
                      <a:pt x="88838" y="252519"/>
                    </a:lnTo>
                    <a:lnTo>
                      <a:pt x="84706" y="249428"/>
                    </a:lnTo>
                    <a:lnTo>
                      <a:pt x="83673" y="248397"/>
                    </a:lnTo>
                    <a:lnTo>
                      <a:pt x="81607" y="246336"/>
                    </a:lnTo>
                    <a:lnTo>
                      <a:pt x="78508" y="245305"/>
                    </a:lnTo>
                    <a:lnTo>
                      <a:pt x="77475" y="244275"/>
                    </a:lnTo>
                    <a:lnTo>
                      <a:pt x="75409" y="244275"/>
                    </a:lnTo>
                    <a:lnTo>
                      <a:pt x="71277" y="243244"/>
                    </a:lnTo>
                    <a:lnTo>
                      <a:pt x="68178" y="242214"/>
                    </a:lnTo>
                    <a:lnTo>
                      <a:pt x="64046" y="241183"/>
                    </a:lnTo>
                    <a:lnTo>
                      <a:pt x="63013" y="240153"/>
                    </a:lnTo>
                    <a:lnTo>
                      <a:pt x="58881" y="239123"/>
                    </a:lnTo>
                    <a:lnTo>
                      <a:pt x="56815" y="239122"/>
                    </a:lnTo>
                    <a:lnTo>
                      <a:pt x="54749" y="237061"/>
                    </a:lnTo>
                    <a:lnTo>
                      <a:pt x="52683" y="236031"/>
                    </a:lnTo>
                    <a:lnTo>
                      <a:pt x="50617" y="232939"/>
                    </a:lnTo>
                    <a:lnTo>
                      <a:pt x="49584" y="230878"/>
                    </a:lnTo>
                    <a:lnTo>
                      <a:pt x="49584" y="224695"/>
                    </a:lnTo>
                    <a:lnTo>
                      <a:pt x="50617" y="223665"/>
                    </a:lnTo>
                    <a:lnTo>
                      <a:pt x="51650" y="222634"/>
                    </a:lnTo>
                    <a:lnTo>
                      <a:pt x="52683" y="219543"/>
                    </a:lnTo>
                    <a:lnTo>
                      <a:pt x="52683" y="217482"/>
                    </a:lnTo>
                    <a:lnTo>
                      <a:pt x="51650" y="213360"/>
                    </a:lnTo>
                    <a:lnTo>
                      <a:pt x="52683" y="208207"/>
                    </a:lnTo>
                    <a:lnTo>
                      <a:pt x="53716" y="202024"/>
                    </a:lnTo>
                    <a:lnTo>
                      <a:pt x="53716" y="200993"/>
                    </a:lnTo>
                    <a:lnTo>
                      <a:pt x="51650" y="192749"/>
                    </a:lnTo>
                    <a:lnTo>
                      <a:pt x="49584" y="191719"/>
                    </a:lnTo>
                    <a:lnTo>
                      <a:pt x="47518" y="190688"/>
                    </a:lnTo>
                    <a:lnTo>
                      <a:pt x="45452" y="189658"/>
                    </a:lnTo>
                    <a:lnTo>
                      <a:pt x="43386" y="188627"/>
                    </a:lnTo>
                    <a:lnTo>
                      <a:pt x="40287" y="185535"/>
                    </a:lnTo>
                    <a:lnTo>
                      <a:pt x="38221" y="183475"/>
                    </a:lnTo>
                    <a:lnTo>
                      <a:pt x="37188" y="182444"/>
                    </a:lnTo>
                    <a:lnTo>
                      <a:pt x="37188" y="177291"/>
                    </a:lnTo>
                    <a:lnTo>
                      <a:pt x="37188" y="175230"/>
                    </a:lnTo>
                    <a:lnTo>
                      <a:pt x="36155" y="174200"/>
                    </a:lnTo>
                    <a:lnTo>
                      <a:pt x="33056" y="174200"/>
                    </a:lnTo>
                    <a:lnTo>
                      <a:pt x="29957" y="175231"/>
                    </a:lnTo>
                    <a:lnTo>
                      <a:pt x="27891" y="176261"/>
                    </a:lnTo>
                    <a:lnTo>
                      <a:pt x="24792" y="178322"/>
                    </a:lnTo>
                    <a:lnTo>
                      <a:pt x="22726" y="178322"/>
                    </a:lnTo>
                    <a:lnTo>
                      <a:pt x="21693" y="177291"/>
                    </a:lnTo>
                    <a:lnTo>
                      <a:pt x="20660" y="175231"/>
                    </a:lnTo>
                    <a:lnTo>
                      <a:pt x="20660" y="174200"/>
                    </a:lnTo>
                    <a:lnTo>
                      <a:pt x="19627" y="170078"/>
                    </a:lnTo>
                    <a:lnTo>
                      <a:pt x="18594" y="170078"/>
                    </a:lnTo>
                    <a:lnTo>
                      <a:pt x="17561" y="166987"/>
                    </a:lnTo>
                    <a:lnTo>
                      <a:pt x="15495" y="166987"/>
                    </a:lnTo>
                    <a:lnTo>
                      <a:pt x="11363" y="164925"/>
                    </a:lnTo>
                    <a:lnTo>
                      <a:pt x="10330" y="164925"/>
                    </a:lnTo>
                    <a:lnTo>
                      <a:pt x="7231" y="164925"/>
                    </a:lnTo>
                    <a:lnTo>
                      <a:pt x="5165" y="162864"/>
                    </a:lnTo>
                    <a:lnTo>
                      <a:pt x="5165" y="157712"/>
                    </a:lnTo>
                    <a:lnTo>
                      <a:pt x="4132" y="153590"/>
                    </a:lnTo>
                    <a:lnTo>
                      <a:pt x="4132" y="151529"/>
                    </a:lnTo>
                    <a:lnTo>
                      <a:pt x="4132" y="146376"/>
                    </a:lnTo>
                    <a:lnTo>
                      <a:pt x="5165" y="141223"/>
                    </a:lnTo>
                    <a:lnTo>
                      <a:pt x="6198" y="138132"/>
                    </a:lnTo>
                    <a:lnTo>
                      <a:pt x="6198" y="136071"/>
                    </a:lnTo>
                    <a:lnTo>
                      <a:pt x="7231" y="132979"/>
                    </a:lnTo>
                    <a:lnTo>
                      <a:pt x="7231" y="130918"/>
                    </a:lnTo>
                    <a:lnTo>
                      <a:pt x="7231" y="128857"/>
                    </a:lnTo>
                    <a:lnTo>
                      <a:pt x="7231" y="126796"/>
                    </a:lnTo>
                    <a:lnTo>
                      <a:pt x="6198" y="125766"/>
                    </a:lnTo>
                    <a:lnTo>
                      <a:pt x="5165" y="125766"/>
                    </a:lnTo>
                    <a:lnTo>
                      <a:pt x="4132" y="125766"/>
                    </a:lnTo>
                    <a:lnTo>
                      <a:pt x="3099" y="125766"/>
                    </a:lnTo>
                    <a:lnTo>
                      <a:pt x="2066" y="125766"/>
                    </a:lnTo>
                    <a:lnTo>
                      <a:pt x="1033" y="125766"/>
                    </a:lnTo>
                    <a:lnTo>
                      <a:pt x="1033" y="126796"/>
                    </a:lnTo>
                    <a:lnTo>
                      <a:pt x="0" y="123705"/>
                    </a:lnTo>
                    <a:lnTo>
                      <a:pt x="0" y="119583"/>
                    </a:lnTo>
                    <a:lnTo>
                      <a:pt x="1033" y="117522"/>
                    </a:lnTo>
                    <a:lnTo>
                      <a:pt x="3099" y="114430"/>
                    </a:lnTo>
                    <a:lnTo>
                      <a:pt x="5165" y="111339"/>
                    </a:lnTo>
                    <a:lnTo>
                      <a:pt x="6389" y="109508"/>
                    </a:lnTo>
                    <a:lnTo>
                      <a:pt x="7076" y="109575"/>
                    </a:lnTo>
                    <a:lnTo>
                      <a:pt x="15721" y="109107"/>
                    </a:lnTo>
                    <a:lnTo>
                      <a:pt x="20401" y="98972"/>
                    </a:lnTo>
                    <a:lnTo>
                      <a:pt x="22726" y="98972"/>
                    </a:lnTo>
                    <a:lnTo>
                      <a:pt x="24792" y="98972"/>
                    </a:lnTo>
                    <a:lnTo>
                      <a:pt x="26858" y="97942"/>
                    </a:lnTo>
                    <a:lnTo>
                      <a:pt x="26858" y="95881"/>
                    </a:lnTo>
                    <a:lnTo>
                      <a:pt x="24792" y="91759"/>
                    </a:lnTo>
                    <a:lnTo>
                      <a:pt x="24419" y="90270"/>
                    </a:lnTo>
                    <a:lnTo>
                      <a:pt x="24452" y="90198"/>
                    </a:lnTo>
                    <a:lnTo>
                      <a:pt x="31635" y="62696"/>
                    </a:lnTo>
                    <a:lnTo>
                      <a:pt x="39571" y="52726"/>
                    </a:lnTo>
                    <a:lnTo>
                      <a:pt x="39575" y="52793"/>
                    </a:lnTo>
                    <a:lnTo>
                      <a:pt x="53724" y="45181"/>
                    </a:lnTo>
                    <a:lnTo>
                      <a:pt x="54749" y="45386"/>
                    </a:lnTo>
                    <a:lnTo>
                      <a:pt x="58881" y="43325"/>
                    </a:lnTo>
                    <a:lnTo>
                      <a:pt x="60877" y="41333"/>
                    </a:lnTo>
                    <a:lnTo>
                      <a:pt x="75437" y="33501"/>
                    </a:lnTo>
                    <a:lnTo>
                      <a:pt x="84095" y="33033"/>
                    </a:lnTo>
                    <a:lnTo>
                      <a:pt x="93309" y="22773"/>
                    </a:lnTo>
                    <a:lnTo>
                      <a:pt x="95428" y="17562"/>
                    </a:lnTo>
                    <a:lnTo>
                      <a:pt x="96069" y="17561"/>
                    </a:lnTo>
                    <a:lnTo>
                      <a:pt x="99168" y="18592"/>
                    </a:lnTo>
                    <a:lnTo>
                      <a:pt x="102267" y="19623"/>
                    </a:lnTo>
                    <a:lnTo>
                      <a:pt x="103300" y="18592"/>
                    </a:lnTo>
                    <a:lnTo>
                      <a:pt x="101234" y="14470"/>
                    </a:lnTo>
                    <a:lnTo>
                      <a:pt x="100201" y="12409"/>
                    </a:lnTo>
                    <a:lnTo>
                      <a:pt x="99168" y="9318"/>
                    </a:lnTo>
                    <a:lnTo>
                      <a:pt x="98926" y="8956"/>
                    </a:lnTo>
                    <a:close/>
                  </a:path>
                </a:pathLst>
              </a:custGeom>
              <a:grpFill/>
              <a:ln w="4826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0" name="ДФО_Чукотский АО">
                <a:extLst>
                  <a:ext uri="{FF2B5EF4-FFF2-40B4-BE49-F238E27FC236}">
                    <a16:creationId xmlns:a16="http://schemas.microsoft.com/office/drawing/2014/main" id="{70ECF1EB-5508-00D9-2067-C34620C08B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71096" y="2331653"/>
                <a:ext cx="1136345" cy="1062956"/>
              </a:xfrm>
              <a:custGeom>
                <a:avLst/>
                <a:gdLst>
                  <a:gd name="T0" fmla="*/ 260 w 1308"/>
                  <a:gd name="T1" fmla="*/ 545 h 1224"/>
                  <a:gd name="T2" fmla="*/ 428 w 1308"/>
                  <a:gd name="T3" fmla="*/ 27 h 1224"/>
                  <a:gd name="T4" fmla="*/ 436 w 1308"/>
                  <a:gd name="T5" fmla="*/ 146 h 1224"/>
                  <a:gd name="T6" fmla="*/ 512 w 1308"/>
                  <a:gd name="T7" fmla="*/ 36 h 1224"/>
                  <a:gd name="T8" fmla="*/ 998 w 1308"/>
                  <a:gd name="T9" fmla="*/ 209 h 1224"/>
                  <a:gd name="T10" fmla="*/ 1048 w 1308"/>
                  <a:gd name="T11" fmla="*/ 234 h 1224"/>
                  <a:gd name="T12" fmla="*/ 1057 w 1308"/>
                  <a:gd name="T13" fmla="*/ 259 h 1224"/>
                  <a:gd name="T14" fmla="*/ 965 w 1308"/>
                  <a:gd name="T15" fmla="*/ 210 h 1224"/>
                  <a:gd name="T16" fmla="*/ 939 w 1308"/>
                  <a:gd name="T17" fmla="*/ 220 h 1224"/>
                  <a:gd name="T18" fmla="*/ 889 w 1308"/>
                  <a:gd name="T19" fmla="*/ 243 h 1224"/>
                  <a:gd name="T20" fmla="*/ 805 w 1308"/>
                  <a:gd name="T21" fmla="*/ 234 h 1224"/>
                  <a:gd name="T22" fmla="*/ 705 w 1308"/>
                  <a:gd name="T23" fmla="*/ 243 h 1224"/>
                  <a:gd name="T24" fmla="*/ 587 w 1308"/>
                  <a:gd name="T25" fmla="*/ 285 h 1224"/>
                  <a:gd name="T26" fmla="*/ 545 w 1308"/>
                  <a:gd name="T27" fmla="*/ 293 h 1224"/>
                  <a:gd name="T28" fmla="*/ 461 w 1308"/>
                  <a:gd name="T29" fmla="*/ 335 h 1224"/>
                  <a:gd name="T30" fmla="*/ 386 w 1308"/>
                  <a:gd name="T31" fmla="*/ 394 h 1224"/>
                  <a:gd name="T32" fmla="*/ 344 w 1308"/>
                  <a:gd name="T33" fmla="*/ 419 h 1224"/>
                  <a:gd name="T34" fmla="*/ 294 w 1308"/>
                  <a:gd name="T35" fmla="*/ 494 h 1224"/>
                  <a:gd name="T36" fmla="*/ 361 w 1308"/>
                  <a:gd name="T37" fmla="*/ 595 h 1224"/>
                  <a:gd name="T38" fmla="*/ 210 w 1308"/>
                  <a:gd name="T39" fmla="*/ 578 h 1224"/>
                  <a:gd name="T40" fmla="*/ 143 w 1308"/>
                  <a:gd name="T41" fmla="*/ 662 h 1224"/>
                  <a:gd name="T42" fmla="*/ 67 w 1308"/>
                  <a:gd name="T43" fmla="*/ 704 h 1224"/>
                  <a:gd name="T44" fmla="*/ 42 w 1308"/>
                  <a:gd name="T45" fmla="*/ 763 h 1224"/>
                  <a:gd name="T46" fmla="*/ 101 w 1308"/>
                  <a:gd name="T47" fmla="*/ 804 h 1224"/>
                  <a:gd name="T48" fmla="*/ 42 w 1308"/>
                  <a:gd name="T49" fmla="*/ 947 h 1224"/>
                  <a:gd name="T50" fmla="*/ 109 w 1308"/>
                  <a:gd name="T51" fmla="*/ 1106 h 1224"/>
                  <a:gd name="T52" fmla="*/ 176 w 1308"/>
                  <a:gd name="T53" fmla="*/ 1190 h 1224"/>
                  <a:gd name="T54" fmla="*/ 252 w 1308"/>
                  <a:gd name="T55" fmla="*/ 1215 h 1224"/>
                  <a:gd name="T56" fmla="*/ 394 w 1308"/>
                  <a:gd name="T57" fmla="*/ 1215 h 1224"/>
                  <a:gd name="T58" fmla="*/ 420 w 1308"/>
                  <a:gd name="T59" fmla="*/ 1199 h 1224"/>
                  <a:gd name="T60" fmla="*/ 495 w 1308"/>
                  <a:gd name="T61" fmla="*/ 1131 h 1224"/>
                  <a:gd name="T62" fmla="*/ 587 w 1308"/>
                  <a:gd name="T63" fmla="*/ 1073 h 1224"/>
                  <a:gd name="T64" fmla="*/ 680 w 1308"/>
                  <a:gd name="T65" fmla="*/ 1056 h 1224"/>
                  <a:gd name="T66" fmla="*/ 797 w 1308"/>
                  <a:gd name="T67" fmla="*/ 1148 h 1224"/>
                  <a:gd name="T68" fmla="*/ 923 w 1308"/>
                  <a:gd name="T69" fmla="*/ 1148 h 1224"/>
                  <a:gd name="T70" fmla="*/ 1057 w 1308"/>
                  <a:gd name="T71" fmla="*/ 1031 h 1224"/>
                  <a:gd name="T72" fmla="*/ 1124 w 1308"/>
                  <a:gd name="T73" fmla="*/ 930 h 1224"/>
                  <a:gd name="T74" fmla="*/ 1116 w 1308"/>
                  <a:gd name="T75" fmla="*/ 863 h 1224"/>
                  <a:gd name="T76" fmla="*/ 1225 w 1308"/>
                  <a:gd name="T77" fmla="*/ 821 h 1224"/>
                  <a:gd name="T78" fmla="*/ 1141 w 1308"/>
                  <a:gd name="T79" fmla="*/ 754 h 1224"/>
                  <a:gd name="T80" fmla="*/ 956 w 1308"/>
                  <a:gd name="T81" fmla="*/ 704 h 1224"/>
                  <a:gd name="T82" fmla="*/ 923 w 1308"/>
                  <a:gd name="T83" fmla="*/ 746 h 1224"/>
                  <a:gd name="T84" fmla="*/ 889 w 1308"/>
                  <a:gd name="T85" fmla="*/ 771 h 1224"/>
                  <a:gd name="T86" fmla="*/ 948 w 1308"/>
                  <a:gd name="T87" fmla="*/ 704 h 1224"/>
                  <a:gd name="T88" fmla="*/ 1015 w 1308"/>
                  <a:gd name="T89" fmla="*/ 561 h 1224"/>
                  <a:gd name="T90" fmla="*/ 923 w 1308"/>
                  <a:gd name="T91" fmla="*/ 452 h 1224"/>
                  <a:gd name="T92" fmla="*/ 990 w 1308"/>
                  <a:gd name="T93" fmla="*/ 469 h 1224"/>
                  <a:gd name="T94" fmla="*/ 1074 w 1308"/>
                  <a:gd name="T95" fmla="*/ 410 h 1224"/>
                  <a:gd name="T96" fmla="*/ 1225 w 1308"/>
                  <a:gd name="T97" fmla="*/ 385 h 1224"/>
                  <a:gd name="T98" fmla="*/ 1275 w 1308"/>
                  <a:gd name="T99" fmla="*/ 343 h 1224"/>
                  <a:gd name="T100" fmla="*/ 1308 w 1308"/>
                  <a:gd name="T101" fmla="*/ 326 h 1224"/>
                  <a:gd name="T102" fmla="*/ 1250 w 1308"/>
                  <a:gd name="T103" fmla="*/ 318 h 1224"/>
                  <a:gd name="T104" fmla="*/ 1208 w 1308"/>
                  <a:gd name="T105" fmla="*/ 243 h 1224"/>
                  <a:gd name="T106" fmla="*/ 1241 w 1308"/>
                  <a:gd name="T107" fmla="*/ 187 h 1224"/>
                  <a:gd name="T108" fmla="*/ 1225 w 1308"/>
                  <a:gd name="T109" fmla="*/ 116 h 1224"/>
                  <a:gd name="T110" fmla="*/ 1149 w 1308"/>
                  <a:gd name="T111" fmla="*/ 120 h 1224"/>
                  <a:gd name="T112" fmla="*/ 1048 w 1308"/>
                  <a:gd name="T113" fmla="*/ 171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08" h="1224">
                    <a:moveTo>
                      <a:pt x="218" y="536"/>
                    </a:moveTo>
                    <a:lnTo>
                      <a:pt x="210" y="536"/>
                    </a:lnTo>
                    <a:lnTo>
                      <a:pt x="202" y="561"/>
                    </a:lnTo>
                    <a:lnTo>
                      <a:pt x="235" y="578"/>
                    </a:lnTo>
                    <a:lnTo>
                      <a:pt x="252" y="570"/>
                    </a:lnTo>
                    <a:lnTo>
                      <a:pt x="269" y="553"/>
                    </a:lnTo>
                    <a:lnTo>
                      <a:pt x="260" y="545"/>
                    </a:lnTo>
                    <a:lnTo>
                      <a:pt x="252" y="528"/>
                    </a:lnTo>
                    <a:lnTo>
                      <a:pt x="252" y="528"/>
                    </a:lnTo>
                    <a:lnTo>
                      <a:pt x="235" y="528"/>
                    </a:lnTo>
                    <a:lnTo>
                      <a:pt x="218" y="536"/>
                    </a:lnTo>
                    <a:close/>
                    <a:moveTo>
                      <a:pt x="453" y="4"/>
                    </a:moveTo>
                    <a:lnTo>
                      <a:pt x="428" y="20"/>
                    </a:lnTo>
                    <a:lnTo>
                      <a:pt x="428" y="27"/>
                    </a:lnTo>
                    <a:lnTo>
                      <a:pt x="428" y="32"/>
                    </a:lnTo>
                    <a:lnTo>
                      <a:pt x="420" y="37"/>
                    </a:lnTo>
                    <a:lnTo>
                      <a:pt x="411" y="44"/>
                    </a:lnTo>
                    <a:lnTo>
                      <a:pt x="403" y="80"/>
                    </a:lnTo>
                    <a:lnTo>
                      <a:pt x="411" y="117"/>
                    </a:lnTo>
                    <a:lnTo>
                      <a:pt x="420" y="136"/>
                    </a:lnTo>
                    <a:lnTo>
                      <a:pt x="436" y="146"/>
                    </a:lnTo>
                    <a:lnTo>
                      <a:pt x="445" y="150"/>
                    </a:lnTo>
                    <a:lnTo>
                      <a:pt x="445" y="150"/>
                    </a:lnTo>
                    <a:lnTo>
                      <a:pt x="461" y="104"/>
                    </a:lnTo>
                    <a:lnTo>
                      <a:pt x="487" y="91"/>
                    </a:lnTo>
                    <a:lnTo>
                      <a:pt x="495" y="82"/>
                    </a:lnTo>
                    <a:lnTo>
                      <a:pt x="495" y="72"/>
                    </a:lnTo>
                    <a:lnTo>
                      <a:pt x="512" y="36"/>
                    </a:lnTo>
                    <a:lnTo>
                      <a:pt x="503" y="0"/>
                    </a:lnTo>
                    <a:lnTo>
                      <a:pt x="487" y="3"/>
                    </a:lnTo>
                    <a:lnTo>
                      <a:pt x="453" y="4"/>
                    </a:lnTo>
                    <a:close/>
                    <a:moveTo>
                      <a:pt x="1023" y="178"/>
                    </a:moveTo>
                    <a:lnTo>
                      <a:pt x="1015" y="191"/>
                    </a:lnTo>
                    <a:lnTo>
                      <a:pt x="1007" y="201"/>
                    </a:lnTo>
                    <a:lnTo>
                      <a:pt x="998" y="209"/>
                    </a:lnTo>
                    <a:lnTo>
                      <a:pt x="1007" y="211"/>
                    </a:lnTo>
                    <a:lnTo>
                      <a:pt x="1015" y="205"/>
                    </a:lnTo>
                    <a:lnTo>
                      <a:pt x="1032" y="209"/>
                    </a:lnTo>
                    <a:lnTo>
                      <a:pt x="1048" y="216"/>
                    </a:lnTo>
                    <a:lnTo>
                      <a:pt x="1048" y="217"/>
                    </a:lnTo>
                    <a:lnTo>
                      <a:pt x="1048" y="226"/>
                    </a:lnTo>
                    <a:lnTo>
                      <a:pt x="1048" y="234"/>
                    </a:lnTo>
                    <a:lnTo>
                      <a:pt x="1065" y="234"/>
                    </a:lnTo>
                    <a:lnTo>
                      <a:pt x="1082" y="243"/>
                    </a:lnTo>
                    <a:lnTo>
                      <a:pt x="1074" y="243"/>
                    </a:lnTo>
                    <a:lnTo>
                      <a:pt x="1065" y="243"/>
                    </a:lnTo>
                    <a:lnTo>
                      <a:pt x="1065" y="251"/>
                    </a:lnTo>
                    <a:lnTo>
                      <a:pt x="1065" y="259"/>
                    </a:lnTo>
                    <a:lnTo>
                      <a:pt x="1057" y="259"/>
                    </a:lnTo>
                    <a:lnTo>
                      <a:pt x="1048" y="251"/>
                    </a:lnTo>
                    <a:lnTo>
                      <a:pt x="1040" y="259"/>
                    </a:lnTo>
                    <a:lnTo>
                      <a:pt x="1032" y="259"/>
                    </a:lnTo>
                    <a:lnTo>
                      <a:pt x="1015" y="259"/>
                    </a:lnTo>
                    <a:lnTo>
                      <a:pt x="1015" y="243"/>
                    </a:lnTo>
                    <a:lnTo>
                      <a:pt x="998" y="234"/>
                    </a:lnTo>
                    <a:lnTo>
                      <a:pt x="965" y="210"/>
                    </a:lnTo>
                    <a:lnTo>
                      <a:pt x="956" y="208"/>
                    </a:lnTo>
                    <a:lnTo>
                      <a:pt x="948" y="208"/>
                    </a:lnTo>
                    <a:lnTo>
                      <a:pt x="948" y="207"/>
                    </a:lnTo>
                    <a:lnTo>
                      <a:pt x="948" y="215"/>
                    </a:lnTo>
                    <a:lnTo>
                      <a:pt x="948" y="226"/>
                    </a:lnTo>
                    <a:lnTo>
                      <a:pt x="939" y="223"/>
                    </a:lnTo>
                    <a:lnTo>
                      <a:pt x="939" y="220"/>
                    </a:lnTo>
                    <a:lnTo>
                      <a:pt x="931" y="209"/>
                    </a:lnTo>
                    <a:lnTo>
                      <a:pt x="914" y="201"/>
                    </a:lnTo>
                    <a:lnTo>
                      <a:pt x="898" y="206"/>
                    </a:lnTo>
                    <a:lnTo>
                      <a:pt x="889" y="214"/>
                    </a:lnTo>
                    <a:lnTo>
                      <a:pt x="914" y="218"/>
                    </a:lnTo>
                    <a:lnTo>
                      <a:pt x="906" y="226"/>
                    </a:lnTo>
                    <a:lnTo>
                      <a:pt x="889" y="243"/>
                    </a:lnTo>
                    <a:lnTo>
                      <a:pt x="881" y="226"/>
                    </a:lnTo>
                    <a:lnTo>
                      <a:pt x="872" y="217"/>
                    </a:lnTo>
                    <a:lnTo>
                      <a:pt x="864" y="224"/>
                    </a:lnTo>
                    <a:lnTo>
                      <a:pt x="847" y="234"/>
                    </a:lnTo>
                    <a:lnTo>
                      <a:pt x="839" y="226"/>
                    </a:lnTo>
                    <a:lnTo>
                      <a:pt x="830" y="224"/>
                    </a:lnTo>
                    <a:lnTo>
                      <a:pt x="805" y="234"/>
                    </a:lnTo>
                    <a:lnTo>
                      <a:pt x="780" y="251"/>
                    </a:lnTo>
                    <a:lnTo>
                      <a:pt x="772" y="243"/>
                    </a:lnTo>
                    <a:lnTo>
                      <a:pt x="763" y="243"/>
                    </a:lnTo>
                    <a:lnTo>
                      <a:pt x="747" y="251"/>
                    </a:lnTo>
                    <a:lnTo>
                      <a:pt x="730" y="259"/>
                    </a:lnTo>
                    <a:lnTo>
                      <a:pt x="721" y="251"/>
                    </a:lnTo>
                    <a:lnTo>
                      <a:pt x="705" y="243"/>
                    </a:lnTo>
                    <a:lnTo>
                      <a:pt x="680" y="251"/>
                    </a:lnTo>
                    <a:lnTo>
                      <a:pt x="654" y="268"/>
                    </a:lnTo>
                    <a:lnTo>
                      <a:pt x="629" y="268"/>
                    </a:lnTo>
                    <a:lnTo>
                      <a:pt x="612" y="268"/>
                    </a:lnTo>
                    <a:lnTo>
                      <a:pt x="604" y="276"/>
                    </a:lnTo>
                    <a:lnTo>
                      <a:pt x="587" y="285"/>
                    </a:lnTo>
                    <a:lnTo>
                      <a:pt x="587" y="285"/>
                    </a:lnTo>
                    <a:lnTo>
                      <a:pt x="587" y="276"/>
                    </a:lnTo>
                    <a:lnTo>
                      <a:pt x="596" y="276"/>
                    </a:lnTo>
                    <a:lnTo>
                      <a:pt x="596" y="268"/>
                    </a:lnTo>
                    <a:lnTo>
                      <a:pt x="587" y="268"/>
                    </a:lnTo>
                    <a:lnTo>
                      <a:pt x="571" y="276"/>
                    </a:lnTo>
                    <a:lnTo>
                      <a:pt x="562" y="285"/>
                    </a:lnTo>
                    <a:lnTo>
                      <a:pt x="545" y="293"/>
                    </a:lnTo>
                    <a:lnTo>
                      <a:pt x="529" y="293"/>
                    </a:lnTo>
                    <a:lnTo>
                      <a:pt x="520" y="301"/>
                    </a:lnTo>
                    <a:lnTo>
                      <a:pt x="495" y="310"/>
                    </a:lnTo>
                    <a:lnTo>
                      <a:pt x="470" y="318"/>
                    </a:lnTo>
                    <a:lnTo>
                      <a:pt x="461" y="318"/>
                    </a:lnTo>
                    <a:lnTo>
                      <a:pt x="461" y="326"/>
                    </a:lnTo>
                    <a:lnTo>
                      <a:pt x="461" y="335"/>
                    </a:lnTo>
                    <a:lnTo>
                      <a:pt x="453" y="326"/>
                    </a:lnTo>
                    <a:lnTo>
                      <a:pt x="445" y="326"/>
                    </a:lnTo>
                    <a:lnTo>
                      <a:pt x="445" y="326"/>
                    </a:lnTo>
                    <a:lnTo>
                      <a:pt x="411" y="368"/>
                    </a:lnTo>
                    <a:lnTo>
                      <a:pt x="403" y="377"/>
                    </a:lnTo>
                    <a:lnTo>
                      <a:pt x="386" y="394"/>
                    </a:lnTo>
                    <a:lnTo>
                      <a:pt x="386" y="394"/>
                    </a:lnTo>
                    <a:lnTo>
                      <a:pt x="378" y="394"/>
                    </a:lnTo>
                    <a:lnTo>
                      <a:pt x="369" y="394"/>
                    </a:lnTo>
                    <a:lnTo>
                      <a:pt x="378" y="402"/>
                    </a:lnTo>
                    <a:lnTo>
                      <a:pt x="378" y="410"/>
                    </a:lnTo>
                    <a:lnTo>
                      <a:pt x="361" y="410"/>
                    </a:lnTo>
                    <a:lnTo>
                      <a:pt x="344" y="419"/>
                    </a:lnTo>
                    <a:lnTo>
                      <a:pt x="344" y="419"/>
                    </a:lnTo>
                    <a:lnTo>
                      <a:pt x="336" y="427"/>
                    </a:lnTo>
                    <a:lnTo>
                      <a:pt x="319" y="436"/>
                    </a:lnTo>
                    <a:lnTo>
                      <a:pt x="294" y="452"/>
                    </a:lnTo>
                    <a:lnTo>
                      <a:pt x="269" y="461"/>
                    </a:lnTo>
                    <a:lnTo>
                      <a:pt x="277" y="469"/>
                    </a:lnTo>
                    <a:lnTo>
                      <a:pt x="285" y="477"/>
                    </a:lnTo>
                    <a:lnTo>
                      <a:pt x="294" y="494"/>
                    </a:lnTo>
                    <a:lnTo>
                      <a:pt x="294" y="511"/>
                    </a:lnTo>
                    <a:lnTo>
                      <a:pt x="294" y="519"/>
                    </a:lnTo>
                    <a:lnTo>
                      <a:pt x="311" y="519"/>
                    </a:lnTo>
                    <a:lnTo>
                      <a:pt x="319" y="511"/>
                    </a:lnTo>
                    <a:lnTo>
                      <a:pt x="361" y="536"/>
                    </a:lnTo>
                    <a:lnTo>
                      <a:pt x="369" y="578"/>
                    </a:lnTo>
                    <a:lnTo>
                      <a:pt x="361" y="595"/>
                    </a:lnTo>
                    <a:lnTo>
                      <a:pt x="361" y="612"/>
                    </a:lnTo>
                    <a:lnTo>
                      <a:pt x="336" y="612"/>
                    </a:lnTo>
                    <a:lnTo>
                      <a:pt x="319" y="595"/>
                    </a:lnTo>
                    <a:lnTo>
                      <a:pt x="294" y="603"/>
                    </a:lnTo>
                    <a:lnTo>
                      <a:pt x="269" y="612"/>
                    </a:lnTo>
                    <a:lnTo>
                      <a:pt x="252" y="595"/>
                    </a:lnTo>
                    <a:lnTo>
                      <a:pt x="210" y="578"/>
                    </a:lnTo>
                    <a:lnTo>
                      <a:pt x="202" y="586"/>
                    </a:lnTo>
                    <a:lnTo>
                      <a:pt x="202" y="603"/>
                    </a:lnTo>
                    <a:lnTo>
                      <a:pt x="202" y="628"/>
                    </a:lnTo>
                    <a:lnTo>
                      <a:pt x="185" y="645"/>
                    </a:lnTo>
                    <a:lnTo>
                      <a:pt x="168" y="645"/>
                    </a:lnTo>
                    <a:lnTo>
                      <a:pt x="151" y="654"/>
                    </a:lnTo>
                    <a:lnTo>
                      <a:pt x="143" y="662"/>
                    </a:lnTo>
                    <a:lnTo>
                      <a:pt x="126" y="679"/>
                    </a:lnTo>
                    <a:lnTo>
                      <a:pt x="101" y="687"/>
                    </a:lnTo>
                    <a:lnTo>
                      <a:pt x="84" y="679"/>
                    </a:lnTo>
                    <a:lnTo>
                      <a:pt x="84" y="687"/>
                    </a:lnTo>
                    <a:lnTo>
                      <a:pt x="84" y="687"/>
                    </a:lnTo>
                    <a:lnTo>
                      <a:pt x="76" y="695"/>
                    </a:lnTo>
                    <a:lnTo>
                      <a:pt x="67" y="704"/>
                    </a:lnTo>
                    <a:lnTo>
                      <a:pt x="59" y="704"/>
                    </a:lnTo>
                    <a:lnTo>
                      <a:pt x="51" y="721"/>
                    </a:lnTo>
                    <a:lnTo>
                      <a:pt x="51" y="729"/>
                    </a:lnTo>
                    <a:lnTo>
                      <a:pt x="42" y="737"/>
                    </a:lnTo>
                    <a:lnTo>
                      <a:pt x="34" y="746"/>
                    </a:lnTo>
                    <a:lnTo>
                      <a:pt x="34" y="746"/>
                    </a:lnTo>
                    <a:lnTo>
                      <a:pt x="42" y="763"/>
                    </a:lnTo>
                    <a:lnTo>
                      <a:pt x="51" y="771"/>
                    </a:lnTo>
                    <a:lnTo>
                      <a:pt x="59" y="771"/>
                    </a:lnTo>
                    <a:lnTo>
                      <a:pt x="67" y="779"/>
                    </a:lnTo>
                    <a:lnTo>
                      <a:pt x="67" y="779"/>
                    </a:lnTo>
                    <a:lnTo>
                      <a:pt x="76" y="796"/>
                    </a:lnTo>
                    <a:lnTo>
                      <a:pt x="84" y="796"/>
                    </a:lnTo>
                    <a:lnTo>
                      <a:pt x="101" y="804"/>
                    </a:lnTo>
                    <a:lnTo>
                      <a:pt x="101" y="813"/>
                    </a:lnTo>
                    <a:lnTo>
                      <a:pt x="101" y="821"/>
                    </a:lnTo>
                    <a:lnTo>
                      <a:pt x="118" y="846"/>
                    </a:lnTo>
                    <a:lnTo>
                      <a:pt x="126" y="863"/>
                    </a:lnTo>
                    <a:lnTo>
                      <a:pt x="109" y="872"/>
                    </a:lnTo>
                    <a:lnTo>
                      <a:pt x="101" y="880"/>
                    </a:lnTo>
                    <a:lnTo>
                      <a:pt x="42" y="947"/>
                    </a:lnTo>
                    <a:lnTo>
                      <a:pt x="0" y="1006"/>
                    </a:lnTo>
                    <a:lnTo>
                      <a:pt x="9" y="1014"/>
                    </a:lnTo>
                    <a:lnTo>
                      <a:pt x="17" y="1022"/>
                    </a:lnTo>
                    <a:lnTo>
                      <a:pt x="9" y="1039"/>
                    </a:lnTo>
                    <a:lnTo>
                      <a:pt x="9" y="1056"/>
                    </a:lnTo>
                    <a:lnTo>
                      <a:pt x="59" y="1090"/>
                    </a:lnTo>
                    <a:lnTo>
                      <a:pt x="109" y="1106"/>
                    </a:lnTo>
                    <a:lnTo>
                      <a:pt x="109" y="1115"/>
                    </a:lnTo>
                    <a:lnTo>
                      <a:pt x="101" y="1123"/>
                    </a:lnTo>
                    <a:lnTo>
                      <a:pt x="118" y="1157"/>
                    </a:lnTo>
                    <a:lnTo>
                      <a:pt x="134" y="1182"/>
                    </a:lnTo>
                    <a:lnTo>
                      <a:pt x="160" y="1182"/>
                    </a:lnTo>
                    <a:lnTo>
                      <a:pt x="176" y="1190"/>
                    </a:lnTo>
                    <a:lnTo>
                      <a:pt x="176" y="1190"/>
                    </a:lnTo>
                    <a:lnTo>
                      <a:pt x="185" y="1224"/>
                    </a:lnTo>
                    <a:lnTo>
                      <a:pt x="202" y="1224"/>
                    </a:lnTo>
                    <a:lnTo>
                      <a:pt x="210" y="1224"/>
                    </a:lnTo>
                    <a:lnTo>
                      <a:pt x="227" y="1215"/>
                    </a:lnTo>
                    <a:lnTo>
                      <a:pt x="235" y="1215"/>
                    </a:lnTo>
                    <a:lnTo>
                      <a:pt x="235" y="1215"/>
                    </a:lnTo>
                    <a:lnTo>
                      <a:pt x="252" y="1215"/>
                    </a:lnTo>
                    <a:lnTo>
                      <a:pt x="269" y="1224"/>
                    </a:lnTo>
                    <a:lnTo>
                      <a:pt x="277" y="1224"/>
                    </a:lnTo>
                    <a:lnTo>
                      <a:pt x="311" y="1224"/>
                    </a:lnTo>
                    <a:lnTo>
                      <a:pt x="336" y="1207"/>
                    </a:lnTo>
                    <a:lnTo>
                      <a:pt x="361" y="1215"/>
                    </a:lnTo>
                    <a:lnTo>
                      <a:pt x="386" y="1215"/>
                    </a:lnTo>
                    <a:lnTo>
                      <a:pt x="394" y="1215"/>
                    </a:lnTo>
                    <a:lnTo>
                      <a:pt x="394" y="1215"/>
                    </a:lnTo>
                    <a:lnTo>
                      <a:pt x="394" y="1215"/>
                    </a:lnTo>
                    <a:lnTo>
                      <a:pt x="394" y="1215"/>
                    </a:lnTo>
                    <a:lnTo>
                      <a:pt x="394" y="1215"/>
                    </a:lnTo>
                    <a:lnTo>
                      <a:pt x="403" y="1215"/>
                    </a:lnTo>
                    <a:lnTo>
                      <a:pt x="403" y="1215"/>
                    </a:lnTo>
                    <a:lnTo>
                      <a:pt x="420" y="1199"/>
                    </a:lnTo>
                    <a:lnTo>
                      <a:pt x="445" y="1182"/>
                    </a:lnTo>
                    <a:lnTo>
                      <a:pt x="436" y="1165"/>
                    </a:lnTo>
                    <a:lnTo>
                      <a:pt x="453" y="1148"/>
                    </a:lnTo>
                    <a:lnTo>
                      <a:pt x="461" y="1140"/>
                    </a:lnTo>
                    <a:lnTo>
                      <a:pt x="478" y="1131"/>
                    </a:lnTo>
                    <a:lnTo>
                      <a:pt x="487" y="1131"/>
                    </a:lnTo>
                    <a:lnTo>
                      <a:pt x="495" y="1131"/>
                    </a:lnTo>
                    <a:lnTo>
                      <a:pt x="503" y="1131"/>
                    </a:lnTo>
                    <a:lnTo>
                      <a:pt x="503" y="1123"/>
                    </a:lnTo>
                    <a:lnTo>
                      <a:pt x="537" y="1106"/>
                    </a:lnTo>
                    <a:lnTo>
                      <a:pt x="545" y="1106"/>
                    </a:lnTo>
                    <a:lnTo>
                      <a:pt x="562" y="1098"/>
                    </a:lnTo>
                    <a:lnTo>
                      <a:pt x="579" y="1081"/>
                    </a:lnTo>
                    <a:lnTo>
                      <a:pt x="587" y="1073"/>
                    </a:lnTo>
                    <a:lnTo>
                      <a:pt x="587" y="1073"/>
                    </a:lnTo>
                    <a:lnTo>
                      <a:pt x="604" y="1064"/>
                    </a:lnTo>
                    <a:lnTo>
                      <a:pt x="621" y="1064"/>
                    </a:lnTo>
                    <a:lnTo>
                      <a:pt x="629" y="1073"/>
                    </a:lnTo>
                    <a:lnTo>
                      <a:pt x="629" y="1073"/>
                    </a:lnTo>
                    <a:lnTo>
                      <a:pt x="654" y="1064"/>
                    </a:lnTo>
                    <a:lnTo>
                      <a:pt x="680" y="1056"/>
                    </a:lnTo>
                    <a:lnTo>
                      <a:pt x="696" y="1056"/>
                    </a:lnTo>
                    <a:lnTo>
                      <a:pt x="705" y="1064"/>
                    </a:lnTo>
                    <a:lnTo>
                      <a:pt x="721" y="1064"/>
                    </a:lnTo>
                    <a:lnTo>
                      <a:pt x="747" y="1064"/>
                    </a:lnTo>
                    <a:lnTo>
                      <a:pt x="755" y="1106"/>
                    </a:lnTo>
                    <a:lnTo>
                      <a:pt x="763" y="1157"/>
                    </a:lnTo>
                    <a:lnTo>
                      <a:pt x="797" y="1148"/>
                    </a:lnTo>
                    <a:lnTo>
                      <a:pt x="830" y="1148"/>
                    </a:lnTo>
                    <a:lnTo>
                      <a:pt x="864" y="1157"/>
                    </a:lnTo>
                    <a:lnTo>
                      <a:pt x="889" y="1165"/>
                    </a:lnTo>
                    <a:lnTo>
                      <a:pt x="898" y="1165"/>
                    </a:lnTo>
                    <a:lnTo>
                      <a:pt x="906" y="1157"/>
                    </a:lnTo>
                    <a:lnTo>
                      <a:pt x="914" y="1157"/>
                    </a:lnTo>
                    <a:lnTo>
                      <a:pt x="923" y="1148"/>
                    </a:lnTo>
                    <a:lnTo>
                      <a:pt x="923" y="1131"/>
                    </a:lnTo>
                    <a:lnTo>
                      <a:pt x="923" y="1123"/>
                    </a:lnTo>
                    <a:lnTo>
                      <a:pt x="931" y="1123"/>
                    </a:lnTo>
                    <a:lnTo>
                      <a:pt x="948" y="1106"/>
                    </a:lnTo>
                    <a:lnTo>
                      <a:pt x="1032" y="1014"/>
                    </a:lnTo>
                    <a:lnTo>
                      <a:pt x="1040" y="1022"/>
                    </a:lnTo>
                    <a:lnTo>
                      <a:pt x="1057" y="1031"/>
                    </a:lnTo>
                    <a:lnTo>
                      <a:pt x="1074" y="1022"/>
                    </a:lnTo>
                    <a:lnTo>
                      <a:pt x="1090" y="1022"/>
                    </a:lnTo>
                    <a:lnTo>
                      <a:pt x="1090" y="1031"/>
                    </a:lnTo>
                    <a:lnTo>
                      <a:pt x="1099" y="1039"/>
                    </a:lnTo>
                    <a:lnTo>
                      <a:pt x="1107" y="1014"/>
                    </a:lnTo>
                    <a:lnTo>
                      <a:pt x="1107" y="981"/>
                    </a:lnTo>
                    <a:lnTo>
                      <a:pt x="1124" y="930"/>
                    </a:lnTo>
                    <a:lnTo>
                      <a:pt x="1141" y="880"/>
                    </a:lnTo>
                    <a:lnTo>
                      <a:pt x="1141" y="880"/>
                    </a:lnTo>
                    <a:lnTo>
                      <a:pt x="1132" y="880"/>
                    </a:lnTo>
                    <a:lnTo>
                      <a:pt x="1124" y="880"/>
                    </a:lnTo>
                    <a:lnTo>
                      <a:pt x="1124" y="872"/>
                    </a:lnTo>
                    <a:lnTo>
                      <a:pt x="1116" y="863"/>
                    </a:lnTo>
                    <a:lnTo>
                      <a:pt x="1116" y="863"/>
                    </a:lnTo>
                    <a:lnTo>
                      <a:pt x="1124" y="863"/>
                    </a:lnTo>
                    <a:lnTo>
                      <a:pt x="1124" y="863"/>
                    </a:lnTo>
                    <a:lnTo>
                      <a:pt x="1124" y="855"/>
                    </a:lnTo>
                    <a:lnTo>
                      <a:pt x="1141" y="872"/>
                    </a:lnTo>
                    <a:lnTo>
                      <a:pt x="1141" y="872"/>
                    </a:lnTo>
                    <a:lnTo>
                      <a:pt x="1183" y="846"/>
                    </a:lnTo>
                    <a:lnTo>
                      <a:pt x="1225" y="821"/>
                    </a:lnTo>
                    <a:lnTo>
                      <a:pt x="1216" y="813"/>
                    </a:lnTo>
                    <a:lnTo>
                      <a:pt x="1216" y="804"/>
                    </a:lnTo>
                    <a:lnTo>
                      <a:pt x="1216" y="779"/>
                    </a:lnTo>
                    <a:lnTo>
                      <a:pt x="1191" y="771"/>
                    </a:lnTo>
                    <a:lnTo>
                      <a:pt x="1166" y="763"/>
                    </a:lnTo>
                    <a:lnTo>
                      <a:pt x="1166" y="746"/>
                    </a:lnTo>
                    <a:lnTo>
                      <a:pt x="1141" y="754"/>
                    </a:lnTo>
                    <a:lnTo>
                      <a:pt x="1116" y="746"/>
                    </a:lnTo>
                    <a:lnTo>
                      <a:pt x="1074" y="721"/>
                    </a:lnTo>
                    <a:lnTo>
                      <a:pt x="1023" y="695"/>
                    </a:lnTo>
                    <a:lnTo>
                      <a:pt x="1015" y="721"/>
                    </a:lnTo>
                    <a:lnTo>
                      <a:pt x="981" y="729"/>
                    </a:lnTo>
                    <a:lnTo>
                      <a:pt x="965" y="712"/>
                    </a:lnTo>
                    <a:lnTo>
                      <a:pt x="956" y="704"/>
                    </a:lnTo>
                    <a:lnTo>
                      <a:pt x="948" y="729"/>
                    </a:lnTo>
                    <a:lnTo>
                      <a:pt x="948" y="737"/>
                    </a:lnTo>
                    <a:lnTo>
                      <a:pt x="939" y="737"/>
                    </a:lnTo>
                    <a:lnTo>
                      <a:pt x="931" y="737"/>
                    </a:lnTo>
                    <a:lnTo>
                      <a:pt x="931" y="746"/>
                    </a:lnTo>
                    <a:lnTo>
                      <a:pt x="931" y="754"/>
                    </a:lnTo>
                    <a:lnTo>
                      <a:pt x="923" y="746"/>
                    </a:lnTo>
                    <a:lnTo>
                      <a:pt x="931" y="737"/>
                    </a:lnTo>
                    <a:lnTo>
                      <a:pt x="923" y="737"/>
                    </a:lnTo>
                    <a:lnTo>
                      <a:pt x="914" y="737"/>
                    </a:lnTo>
                    <a:lnTo>
                      <a:pt x="898" y="737"/>
                    </a:lnTo>
                    <a:lnTo>
                      <a:pt x="898" y="746"/>
                    </a:lnTo>
                    <a:lnTo>
                      <a:pt x="906" y="763"/>
                    </a:lnTo>
                    <a:lnTo>
                      <a:pt x="889" y="771"/>
                    </a:lnTo>
                    <a:lnTo>
                      <a:pt x="881" y="779"/>
                    </a:lnTo>
                    <a:lnTo>
                      <a:pt x="889" y="763"/>
                    </a:lnTo>
                    <a:lnTo>
                      <a:pt x="898" y="754"/>
                    </a:lnTo>
                    <a:lnTo>
                      <a:pt x="898" y="746"/>
                    </a:lnTo>
                    <a:lnTo>
                      <a:pt x="889" y="729"/>
                    </a:lnTo>
                    <a:lnTo>
                      <a:pt x="898" y="729"/>
                    </a:lnTo>
                    <a:lnTo>
                      <a:pt x="948" y="704"/>
                    </a:lnTo>
                    <a:lnTo>
                      <a:pt x="939" y="695"/>
                    </a:lnTo>
                    <a:lnTo>
                      <a:pt x="939" y="687"/>
                    </a:lnTo>
                    <a:lnTo>
                      <a:pt x="956" y="687"/>
                    </a:lnTo>
                    <a:lnTo>
                      <a:pt x="973" y="687"/>
                    </a:lnTo>
                    <a:lnTo>
                      <a:pt x="1007" y="662"/>
                    </a:lnTo>
                    <a:lnTo>
                      <a:pt x="1023" y="612"/>
                    </a:lnTo>
                    <a:lnTo>
                      <a:pt x="1015" y="561"/>
                    </a:lnTo>
                    <a:lnTo>
                      <a:pt x="998" y="511"/>
                    </a:lnTo>
                    <a:lnTo>
                      <a:pt x="973" y="511"/>
                    </a:lnTo>
                    <a:lnTo>
                      <a:pt x="939" y="503"/>
                    </a:lnTo>
                    <a:lnTo>
                      <a:pt x="931" y="477"/>
                    </a:lnTo>
                    <a:lnTo>
                      <a:pt x="939" y="461"/>
                    </a:lnTo>
                    <a:lnTo>
                      <a:pt x="931" y="461"/>
                    </a:lnTo>
                    <a:lnTo>
                      <a:pt x="923" y="452"/>
                    </a:lnTo>
                    <a:lnTo>
                      <a:pt x="939" y="444"/>
                    </a:lnTo>
                    <a:lnTo>
                      <a:pt x="948" y="452"/>
                    </a:lnTo>
                    <a:lnTo>
                      <a:pt x="948" y="436"/>
                    </a:lnTo>
                    <a:lnTo>
                      <a:pt x="948" y="419"/>
                    </a:lnTo>
                    <a:lnTo>
                      <a:pt x="965" y="444"/>
                    </a:lnTo>
                    <a:lnTo>
                      <a:pt x="973" y="469"/>
                    </a:lnTo>
                    <a:lnTo>
                      <a:pt x="990" y="469"/>
                    </a:lnTo>
                    <a:lnTo>
                      <a:pt x="998" y="461"/>
                    </a:lnTo>
                    <a:lnTo>
                      <a:pt x="1007" y="461"/>
                    </a:lnTo>
                    <a:lnTo>
                      <a:pt x="1023" y="494"/>
                    </a:lnTo>
                    <a:lnTo>
                      <a:pt x="1032" y="486"/>
                    </a:lnTo>
                    <a:lnTo>
                      <a:pt x="1040" y="477"/>
                    </a:lnTo>
                    <a:lnTo>
                      <a:pt x="1057" y="436"/>
                    </a:lnTo>
                    <a:lnTo>
                      <a:pt x="1074" y="410"/>
                    </a:lnTo>
                    <a:lnTo>
                      <a:pt x="1090" y="402"/>
                    </a:lnTo>
                    <a:lnTo>
                      <a:pt x="1116" y="394"/>
                    </a:lnTo>
                    <a:lnTo>
                      <a:pt x="1141" y="410"/>
                    </a:lnTo>
                    <a:lnTo>
                      <a:pt x="1157" y="419"/>
                    </a:lnTo>
                    <a:lnTo>
                      <a:pt x="1191" y="410"/>
                    </a:lnTo>
                    <a:lnTo>
                      <a:pt x="1216" y="394"/>
                    </a:lnTo>
                    <a:lnTo>
                      <a:pt x="1225" y="385"/>
                    </a:lnTo>
                    <a:lnTo>
                      <a:pt x="1233" y="377"/>
                    </a:lnTo>
                    <a:lnTo>
                      <a:pt x="1258" y="385"/>
                    </a:lnTo>
                    <a:lnTo>
                      <a:pt x="1283" y="377"/>
                    </a:lnTo>
                    <a:lnTo>
                      <a:pt x="1283" y="368"/>
                    </a:lnTo>
                    <a:lnTo>
                      <a:pt x="1283" y="360"/>
                    </a:lnTo>
                    <a:lnTo>
                      <a:pt x="1275" y="352"/>
                    </a:lnTo>
                    <a:lnTo>
                      <a:pt x="1275" y="343"/>
                    </a:lnTo>
                    <a:lnTo>
                      <a:pt x="1292" y="360"/>
                    </a:lnTo>
                    <a:lnTo>
                      <a:pt x="1300" y="368"/>
                    </a:lnTo>
                    <a:lnTo>
                      <a:pt x="1308" y="352"/>
                    </a:lnTo>
                    <a:lnTo>
                      <a:pt x="1292" y="335"/>
                    </a:lnTo>
                    <a:lnTo>
                      <a:pt x="1292" y="335"/>
                    </a:lnTo>
                    <a:lnTo>
                      <a:pt x="1300" y="335"/>
                    </a:lnTo>
                    <a:lnTo>
                      <a:pt x="1308" y="326"/>
                    </a:lnTo>
                    <a:lnTo>
                      <a:pt x="1308" y="318"/>
                    </a:lnTo>
                    <a:lnTo>
                      <a:pt x="1292" y="318"/>
                    </a:lnTo>
                    <a:lnTo>
                      <a:pt x="1275" y="326"/>
                    </a:lnTo>
                    <a:lnTo>
                      <a:pt x="1266" y="318"/>
                    </a:lnTo>
                    <a:lnTo>
                      <a:pt x="1258" y="310"/>
                    </a:lnTo>
                    <a:lnTo>
                      <a:pt x="1258" y="318"/>
                    </a:lnTo>
                    <a:lnTo>
                      <a:pt x="1250" y="318"/>
                    </a:lnTo>
                    <a:lnTo>
                      <a:pt x="1258" y="301"/>
                    </a:lnTo>
                    <a:lnTo>
                      <a:pt x="1258" y="268"/>
                    </a:lnTo>
                    <a:lnTo>
                      <a:pt x="1250" y="259"/>
                    </a:lnTo>
                    <a:lnTo>
                      <a:pt x="1241" y="251"/>
                    </a:lnTo>
                    <a:lnTo>
                      <a:pt x="1225" y="243"/>
                    </a:lnTo>
                    <a:lnTo>
                      <a:pt x="1216" y="243"/>
                    </a:lnTo>
                    <a:lnTo>
                      <a:pt x="1208" y="243"/>
                    </a:lnTo>
                    <a:lnTo>
                      <a:pt x="1191" y="243"/>
                    </a:lnTo>
                    <a:lnTo>
                      <a:pt x="1183" y="243"/>
                    </a:lnTo>
                    <a:lnTo>
                      <a:pt x="1199" y="234"/>
                    </a:lnTo>
                    <a:lnTo>
                      <a:pt x="1216" y="226"/>
                    </a:lnTo>
                    <a:lnTo>
                      <a:pt x="1233" y="212"/>
                    </a:lnTo>
                    <a:lnTo>
                      <a:pt x="1241" y="193"/>
                    </a:lnTo>
                    <a:lnTo>
                      <a:pt x="1241" y="187"/>
                    </a:lnTo>
                    <a:lnTo>
                      <a:pt x="1225" y="190"/>
                    </a:lnTo>
                    <a:lnTo>
                      <a:pt x="1208" y="184"/>
                    </a:lnTo>
                    <a:lnTo>
                      <a:pt x="1225" y="178"/>
                    </a:lnTo>
                    <a:lnTo>
                      <a:pt x="1250" y="163"/>
                    </a:lnTo>
                    <a:lnTo>
                      <a:pt x="1233" y="152"/>
                    </a:lnTo>
                    <a:lnTo>
                      <a:pt x="1225" y="144"/>
                    </a:lnTo>
                    <a:lnTo>
                      <a:pt x="1225" y="116"/>
                    </a:lnTo>
                    <a:lnTo>
                      <a:pt x="1225" y="96"/>
                    </a:lnTo>
                    <a:lnTo>
                      <a:pt x="1216" y="98"/>
                    </a:lnTo>
                    <a:lnTo>
                      <a:pt x="1208" y="105"/>
                    </a:lnTo>
                    <a:lnTo>
                      <a:pt x="1199" y="107"/>
                    </a:lnTo>
                    <a:lnTo>
                      <a:pt x="1191" y="108"/>
                    </a:lnTo>
                    <a:lnTo>
                      <a:pt x="1166" y="114"/>
                    </a:lnTo>
                    <a:lnTo>
                      <a:pt x="1149" y="120"/>
                    </a:lnTo>
                    <a:lnTo>
                      <a:pt x="1107" y="121"/>
                    </a:lnTo>
                    <a:lnTo>
                      <a:pt x="1082" y="121"/>
                    </a:lnTo>
                    <a:lnTo>
                      <a:pt x="1065" y="142"/>
                    </a:lnTo>
                    <a:lnTo>
                      <a:pt x="1057" y="163"/>
                    </a:lnTo>
                    <a:lnTo>
                      <a:pt x="1048" y="170"/>
                    </a:lnTo>
                    <a:lnTo>
                      <a:pt x="1048" y="169"/>
                    </a:lnTo>
                    <a:lnTo>
                      <a:pt x="1048" y="171"/>
                    </a:lnTo>
                    <a:lnTo>
                      <a:pt x="1057" y="178"/>
                    </a:lnTo>
                    <a:lnTo>
                      <a:pt x="1057" y="185"/>
                    </a:lnTo>
                    <a:lnTo>
                      <a:pt x="1040" y="180"/>
                    </a:lnTo>
                    <a:lnTo>
                      <a:pt x="1032" y="171"/>
                    </a:lnTo>
                    <a:lnTo>
                      <a:pt x="1023" y="178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1" name="ДФО_Сахалинская область">
                <a:extLst>
                  <a:ext uri="{FF2B5EF4-FFF2-40B4-BE49-F238E27FC236}">
                    <a16:creationId xmlns:a16="http://schemas.microsoft.com/office/drawing/2014/main" id="{8D9CFB3C-F79C-5F8E-2B7D-E0BA521CEC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92402" y="4668262"/>
                <a:ext cx="874749" cy="917362"/>
              </a:xfrm>
              <a:custGeom>
                <a:avLst/>
                <a:gdLst>
                  <a:gd name="T0" fmla="*/ 705 w 1007"/>
                  <a:gd name="T1" fmla="*/ 964 h 1057"/>
                  <a:gd name="T2" fmla="*/ 688 w 1007"/>
                  <a:gd name="T3" fmla="*/ 1015 h 1057"/>
                  <a:gd name="T4" fmla="*/ 696 w 1007"/>
                  <a:gd name="T5" fmla="*/ 1023 h 1057"/>
                  <a:gd name="T6" fmla="*/ 730 w 1007"/>
                  <a:gd name="T7" fmla="*/ 956 h 1057"/>
                  <a:gd name="T8" fmla="*/ 764 w 1007"/>
                  <a:gd name="T9" fmla="*/ 1015 h 1057"/>
                  <a:gd name="T10" fmla="*/ 822 w 1007"/>
                  <a:gd name="T11" fmla="*/ 772 h 1057"/>
                  <a:gd name="T12" fmla="*/ 772 w 1007"/>
                  <a:gd name="T13" fmla="*/ 814 h 1057"/>
                  <a:gd name="T14" fmla="*/ 764 w 1007"/>
                  <a:gd name="T15" fmla="*/ 864 h 1057"/>
                  <a:gd name="T16" fmla="*/ 755 w 1007"/>
                  <a:gd name="T17" fmla="*/ 914 h 1057"/>
                  <a:gd name="T18" fmla="*/ 772 w 1007"/>
                  <a:gd name="T19" fmla="*/ 889 h 1057"/>
                  <a:gd name="T20" fmla="*/ 797 w 1007"/>
                  <a:gd name="T21" fmla="*/ 847 h 1057"/>
                  <a:gd name="T22" fmla="*/ 898 w 1007"/>
                  <a:gd name="T23" fmla="*/ 663 h 1057"/>
                  <a:gd name="T24" fmla="*/ 873 w 1007"/>
                  <a:gd name="T25" fmla="*/ 696 h 1057"/>
                  <a:gd name="T26" fmla="*/ 898 w 1007"/>
                  <a:gd name="T27" fmla="*/ 663 h 1057"/>
                  <a:gd name="T28" fmla="*/ 956 w 1007"/>
                  <a:gd name="T29" fmla="*/ 520 h 1057"/>
                  <a:gd name="T30" fmla="*/ 965 w 1007"/>
                  <a:gd name="T31" fmla="*/ 520 h 1057"/>
                  <a:gd name="T32" fmla="*/ 982 w 1007"/>
                  <a:gd name="T33" fmla="*/ 411 h 1057"/>
                  <a:gd name="T34" fmla="*/ 973 w 1007"/>
                  <a:gd name="T35" fmla="*/ 369 h 1057"/>
                  <a:gd name="T36" fmla="*/ 973 w 1007"/>
                  <a:gd name="T37" fmla="*/ 378 h 1057"/>
                  <a:gd name="T38" fmla="*/ 982 w 1007"/>
                  <a:gd name="T39" fmla="*/ 277 h 1057"/>
                  <a:gd name="T40" fmla="*/ 982 w 1007"/>
                  <a:gd name="T41" fmla="*/ 277 h 1057"/>
                  <a:gd name="T42" fmla="*/ 990 w 1007"/>
                  <a:gd name="T43" fmla="*/ 193 h 1057"/>
                  <a:gd name="T44" fmla="*/ 1007 w 1007"/>
                  <a:gd name="T45" fmla="*/ 0 h 1057"/>
                  <a:gd name="T46" fmla="*/ 982 w 1007"/>
                  <a:gd name="T47" fmla="*/ 67 h 1057"/>
                  <a:gd name="T48" fmla="*/ 998 w 1007"/>
                  <a:gd name="T49" fmla="*/ 67 h 1057"/>
                  <a:gd name="T50" fmla="*/ 973 w 1007"/>
                  <a:gd name="T51" fmla="*/ 25 h 1057"/>
                  <a:gd name="T52" fmla="*/ 244 w 1007"/>
                  <a:gd name="T53" fmla="*/ 436 h 1057"/>
                  <a:gd name="T54" fmla="*/ 177 w 1007"/>
                  <a:gd name="T55" fmla="*/ 369 h 1057"/>
                  <a:gd name="T56" fmla="*/ 143 w 1007"/>
                  <a:gd name="T57" fmla="*/ 327 h 1057"/>
                  <a:gd name="T58" fmla="*/ 118 w 1007"/>
                  <a:gd name="T59" fmla="*/ 227 h 1057"/>
                  <a:gd name="T60" fmla="*/ 84 w 1007"/>
                  <a:gd name="T61" fmla="*/ 201 h 1057"/>
                  <a:gd name="T62" fmla="*/ 109 w 1007"/>
                  <a:gd name="T63" fmla="*/ 218 h 1057"/>
                  <a:gd name="T64" fmla="*/ 51 w 1007"/>
                  <a:gd name="T65" fmla="*/ 126 h 1057"/>
                  <a:gd name="T66" fmla="*/ 17 w 1007"/>
                  <a:gd name="T67" fmla="*/ 118 h 1057"/>
                  <a:gd name="T68" fmla="*/ 42 w 1007"/>
                  <a:gd name="T69" fmla="*/ 151 h 1057"/>
                  <a:gd name="T70" fmla="*/ 51 w 1007"/>
                  <a:gd name="T71" fmla="*/ 159 h 1057"/>
                  <a:gd name="T72" fmla="*/ 42 w 1007"/>
                  <a:gd name="T73" fmla="*/ 185 h 1057"/>
                  <a:gd name="T74" fmla="*/ 26 w 1007"/>
                  <a:gd name="T75" fmla="*/ 210 h 1057"/>
                  <a:gd name="T76" fmla="*/ 26 w 1007"/>
                  <a:gd name="T77" fmla="*/ 260 h 1057"/>
                  <a:gd name="T78" fmla="*/ 135 w 1007"/>
                  <a:gd name="T79" fmla="*/ 436 h 1057"/>
                  <a:gd name="T80" fmla="*/ 168 w 1007"/>
                  <a:gd name="T81" fmla="*/ 528 h 1057"/>
                  <a:gd name="T82" fmla="*/ 269 w 1007"/>
                  <a:gd name="T83" fmla="*/ 746 h 1057"/>
                  <a:gd name="T84" fmla="*/ 302 w 1007"/>
                  <a:gd name="T85" fmla="*/ 839 h 1057"/>
                  <a:gd name="T86" fmla="*/ 361 w 1007"/>
                  <a:gd name="T87" fmla="*/ 931 h 1057"/>
                  <a:gd name="T88" fmla="*/ 369 w 1007"/>
                  <a:gd name="T89" fmla="*/ 864 h 1057"/>
                  <a:gd name="T90" fmla="*/ 436 w 1007"/>
                  <a:gd name="T91" fmla="*/ 889 h 1057"/>
                  <a:gd name="T92" fmla="*/ 403 w 1007"/>
                  <a:gd name="T93" fmla="*/ 830 h 1057"/>
                  <a:gd name="T94" fmla="*/ 319 w 1007"/>
                  <a:gd name="T95" fmla="*/ 772 h 1057"/>
                  <a:gd name="T96" fmla="*/ 277 w 1007"/>
                  <a:gd name="T97" fmla="*/ 621 h 1057"/>
                  <a:gd name="T98" fmla="*/ 336 w 1007"/>
                  <a:gd name="T99" fmla="*/ 570 h 1057"/>
                  <a:gd name="T100" fmla="*/ 386 w 1007"/>
                  <a:gd name="T101" fmla="*/ 587 h 1057"/>
                  <a:gd name="T102" fmla="*/ 286 w 1007"/>
                  <a:gd name="T103" fmla="*/ 487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07" h="1057">
                    <a:moveTo>
                      <a:pt x="730" y="956"/>
                    </a:moveTo>
                    <a:lnTo>
                      <a:pt x="730" y="956"/>
                    </a:lnTo>
                    <a:lnTo>
                      <a:pt x="713" y="964"/>
                    </a:lnTo>
                    <a:lnTo>
                      <a:pt x="705" y="964"/>
                    </a:lnTo>
                    <a:lnTo>
                      <a:pt x="696" y="964"/>
                    </a:lnTo>
                    <a:lnTo>
                      <a:pt x="696" y="973"/>
                    </a:lnTo>
                    <a:lnTo>
                      <a:pt x="696" y="981"/>
                    </a:lnTo>
                    <a:lnTo>
                      <a:pt x="688" y="1015"/>
                    </a:lnTo>
                    <a:lnTo>
                      <a:pt x="680" y="1048"/>
                    </a:lnTo>
                    <a:lnTo>
                      <a:pt x="688" y="1057"/>
                    </a:lnTo>
                    <a:lnTo>
                      <a:pt x="696" y="1057"/>
                    </a:lnTo>
                    <a:lnTo>
                      <a:pt x="696" y="1023"/>
                    </a:lnTo>
                    <a:lnTo>
                      <a:pt x="705" y="990"/>
                    </a:lnTo>
                    <a:lnTo>
                      <a:pt x="722" y="973"/>
                    </a:lnTo>
                    <a:lnTo>
                      <a:pt x="730" y="964"/>
                    </a:lnTo>
                    <a:lnTo>
                      <a:pt x="730" y="956"/>
                    </a:lnTo>
                    <a:close/>
                    <a:moveTo>
                      <a:pt x="780" y="1015"/>
                    </a:moveTo>
                    <a:lnTo>
                      <a:pt x="780" y="998"/>
                    </a:lnTo>
                    <a:lnTo>
                      <a:pt x="772" y="1006"/>
                    </a:lnTo>
                    <a:lnTo>
                      <a:pt x="764" y="1015"/>
                    </a:lnTo>
                    <a:lnTo>
                      <a:pt x="780" y="1015"/>
                    </a:lnTo>
                    <a:close/>
                    <a:moveTo>
                      <a:pt x="839" y="788"/>
                    </a:moveTo>
                    <a:lnTo>
                      <a:pt x="831" y="772"/>
                    </a:lnTo>
                    <a:lnTo>
                      <a:pt x="822" y="772"/>
                    </a:lnTo>
                    <a:lnTo>
                      <a:pt x="814" y="797"/>
                    </a:lnTo>
                    <a:lnTo>
                      <a:pt x="805" y="814"/>
                    </a:lnTo>
                    <a:lnTo>
                      <a:pt x="789" y="814"/>
                    </a:lnTo>
                    <a:lnTo>
                      <a:pt x="772" y="814"/>
                    </a:lnTo>
                    <a:lnTo>
                      <a:pt x="772" y="822"/>
                    </a:lnTo>
                    <a:lnTo>
                      <a:pt x="780" y="830"/>
                    </a:lnTo>
                    <a:lnTo>
                      <a:pt x="772" y="847"/>
                    </a:lnTo>
                    <a:lnTo>
                      <a:pt x="764" y="864"/>
                    </a:lnTo>
                    <a:lnTo>
                      <a:pt x="764" y="881"/>
                    </a:lnTo>
                    <a:lnTo>
                      <a:pt x="755" y="897"/>
                    </a:lnTo>
                    <a:lnTo>
                      <a:pt x="755" y="906"/>
                    </a:lnTo>
                    <a:lnTo>
                      <a:pt x="755" y="914"/>
                    </a:lnTo>
                    <a:lnTo>
                      <a:pt x="747" y="931"/>
                    </a:lnTo>
                    <a:lnTo>
                      <a:pt x="755" y="939"/>
                    </a:lnTo>
                    <a:lnTo>
                      <a:pt x="764" y="897"/>
                    </a:lnTo>
                    <a:lnTo>
                      <a:pt x="772" y="889"/>
                    </a:lnTo>
                    <a:lnTo>
                      <a:pt x="780" y="881"/>
                    </a:lnTo>
                    <a:lnTo>
                      <a:pt x="780" y="872"/>
                    </a:lnTo>
                    <a:lnTo>
                      <a:pt x="780" y="864"/>
                    </a:lnTo>
                    <a:lnTo>
                      <a:pt x="797" y="847"/>
                    </a:lnTo>
                    <a:lnTo>
                      <a:pt x="805" y="822"/>
                    </a:lnTo>
                    <a:lnTo>
                      <a:pt x="822" y="805"/>
                    </a:lnTo>
                    <a:lnTo>
                      <a:pt x="839" y="788"/>
                    </a:lnTo>
                    <a:close/>
                    <a:moveTo>
                      <a:pt x="898" y="663"/>
                    </a:moveTo>
                    <a:close/>
                    <a:moveTo>
                      <a:pt x="898" y="646"/>
                    </a:moveTo>
                    <a:lnTo>
                      <a:pt x="898" y="646"/>
                    </a:lnTo>
                    <a:lnTo>
                      <a:pt x="889" y="654"/>
                    </a:lnTo>
                    <a:lnTo>
                      <a:pt x="873" y="696"/>
                    </a:lnTo>
                    <a:lnTo>
                      <a:pt x="873" y="705"/>
                    </a:lnTo>
                    <a:lnTo>
                      <a:pt x="864" y="713"/>
                    </a:lnTo>
                    <a:lnTo>
                      <a:pt x="881" y="721"/>
                    </a:lnTo>
                    <a:lnTo>
                      <a:pt x="898" y="663"/>
                    </a:lnTo>
                    <a:lnTo>
                      <a:pt x="898" y="646"/>
                    </a:lnTo>
                    <a:close/>
                    <a:moveTo>
                      <a:pt x="965" y="520"/>
                    </a:moveTo>
                    <a:lnTo>
                      <a:pt x="956" y="495"/>
                    </a:lnTo>
                    <a:lnTo>
                      <a:pt x="956" y="520"/>
                    </a:lnTo>
                    <a:lnTo>
                      <a:pt x="948" y="537"/>
                    </a:lnTo>
                    <a:lnTo>
                      <a:pt x="948" y="545"/>
                    </a:lnTo>
                    <a:lnTo>
                      <a:pt x="948" y="545"/>
                    </a:lnTo>
                    <a:lnTo>
                      <a:pt x="965" y="520"/>
                    </a:lnTo>
                    <a:close/>
                    <a:moveTo>
                      <a:pt x="973" y="403"/>
                    </a:moveTo>
                    <a:close/>
                    <a:moveTo>
                      <a:pt x="973" y="403"/>
                    </a:moveTo>
                    <a:lnTo>
                      <a:pt x="973" y="419"/>
                    </a:lnTo>
                    <a:lnTo>
                      <a:pt x="982" y="411"/>
                    </a:lnTo>
                    <a:lnTo>
                      <a:pt x="982" y="403"/>
                    </a:lnTo>
                    <a:lnTo>
                      <a:pt x="973" y="403"/>
                    </a:lnTo>
                    <a:close/>
                    <a:moveTo>
                      <a:pt x="973" y="369"/>
                    </a:moveTo>
                    <a:close/>
                    <a:moveTo>
                      <a:pt x="973" y="369"/>
                    </a:moveTo>
                    <a:close/>
                    <a:moveTo>
                      <a:pt x="965" y="369"/>
                    </a:moveTo>
                    <a:close/>
                    <a:moveTo>
                      <a:pt x="965" y="369"/>
                    </a:moveTo>
                    <a:close/>
                    <a:moveTo>
                      <a:pt x="965" y="369"/>
                    </a:moveTo>
                    <a:close/>
                    <a:moveTo>
                      <a:pt x="973" y="378"/>
                    </a:moveTo>
                    <a:close/>
                    <a:moveTo>
                      <a:pt x="973" y="369"/>
                    </a:moveTo>
                    <a:close/>
                    <a:moveTo>
                      <a:pt x="973" y="369"/>
                    </a:moveTo>
                    <a:close/>
                    <a:moveTo>
                      <a:pt x="982" y="277"/>
                    </a:moveTo>
                    <a:lnTo>
                      <a:pt x="982" y="277"/>
                    </a:lnTo>
                    <a:lnTo>
                      <a:pt x="982" y="277"/>
                    </a:lnTo>
                    <a:lnTo>
                      <a:pt x="973" y="260"/>
                    </a:lnTo>
                    <a:lnTo>
                      <a:pt x="982" y="268"/>
                    </a:lnTo>
                    <a:lnTo>
                      <a:pt x="982" y="277"/>
                    </a:lnTo>
                    <a:close/>
                    <a:moveTo>
                      <a:pt x="973" y="176"/>
                    </a:moveTo>
                    <a:lnTo>
                      <a:pt x="982" y="193"/>
                    </a:lnTo>
                    <a:lnTo>
                      <a:pt x="982" y="201"/>
                    </a:lnTo>
                    <a:lnTo>
                      <a:pt x="990" y="193"/>
                    </a:lnTo>
                    <a:lnTo>
                      <a:pt x="982" y="168"/>
                    </a:lnTo>
                    <a:lnTo>
                      <a:pt x="973" y="176"/>
                    </a:lnTo>
                    <a:close/>
                    <a:moveTo>
                      <a:pt x="1007" y="17"/>
                    </a:moveTo>
                    <a:lnTo>
                      <a:pt x="1007" y="0"/>
                    </a:lnTo>
                    <a:lnTo>
                      <a:pt x="998" y="0"/>
                    </a:lnTo>
                    <a:lnTo>
                      <a:pt x="990" y="17"/>
                    </a:lnTo>
                    <a:lnTo>
                      <a:pt x="1007" y="17"/>
                    </a:lnTo>
                    <a:close/>
                    <a:moveTo>
                      <a:pt x="982" y="67"/>
                    </a:moveTo>
                    <a:lnTo>
                      <a:pt x="965" y="101"/>
                    </a:lnTo>
                    <a:lnTo>
                      <a:pt x="973" y="109"/>
                    </a:lnTo>
                    <a:lnTo>
                      <a:pt x="990" y="92"/>
                    </a:lnTo>
                    <a:lnTo>
                      <a:pt x="998" y="67"/>
                    </a:lnTo>
                    <a:lnTo>
                      <a:pt x="998" y="42"/>
                    </a:lnTo>
                    <a:lnTo>
                      <a:pt x="990" y="25"/>
                    </a:lnTo>
                    <a:lnTo>
                      <a:pt x="982" y="17"/>
                    </a:lnTo>
                    <a:lnTo>
                      <a:pt x="973" y="25"/>
                    </a:lnTo>
                    <a:lnTo>
                      <a:pt x="982" y="42"/>
                    </a:lnTo>
                    <a:lnTo>
                      <a:pt x="982" y="67"/>
                    </a:lnTo>
                    <a:close/>
                    <a:moveTo>
                      <a:pt x="286" y="487"/>
                    </a:moveTo>
                    <a:lnTo>
                      <a:pt x="244" y="436"/>
                    </a:lnTo>
                    <a:lnTo>
                      <a:pt x="210" y="394"/>
                    </a:lnTo>
                    <a:lnTo>
                      <a:pt x="185" y="361"/>
                    </a:lnTo>
                    <a:lnTo>
                      <a:pt x="185" y="369"/>
                    </a:lnTo>
                    <a:lnTo>
                      <a:pt x="177" y="369"/>
                    </a:lnTo>
                    <a:lnTo>
                      <a:pt x="177" y="361"/>
                    </a:lnTo>
                    <a:lnTo>
                      <a:pt x="177" y="352"/>
                    </a:lnTo>
                    <a:lnTo>
                      <a:pt x="160" y="344"/>
                    </a:lnTo>
                    <a:lnTo>
                      <a:pt x="143" y="327"/>
                    </a:lnTo>
                    <a:lnTo>
                      <a:pt x="135" y="285"/>
                    </a:lnTo>
                    <a:lnTo>
                      <a:pt x="118" y="235"/>
                    </a:lnTo>
                    <a:lnTo>
                      <a:pt x="118" y="235"/>
                    </a:lnTo>
                    <a:lnTo>
                      <a:pt x="118" y="227"/>
                    </a:lnTo>
                    <a:lnTo>
                      <a:pt x="118" y="235"/>
                    </a:lnTo>
                    <a:lnTo>
                      <a:pt x="109" y="235"/>
                    </a:lnTo>
                    <a:lnTo>
                      <a:pt x="93" y="218"/>
                    </a:lnTo>
                    <a:lnTo>
                      <a:pt x="84" y="201"/>
                    </a:lnTo>
                    <a:lnTo>
                      <a:pt x="93" y="201"/>
                    </a:lnTo>
                    <a:lnTo>
                      <a:pt x="101" y="210"/>
                    </a:lnTo>
                    <a:lnTo>
                      <a:pt x="101" y="218"/>
                    </a:lnTo>
                    <a:lnTo>
                      <a:pt x="109" y="218"/>
                    </a:lnTo>
                    <a:lnTo>
                      <a:pt x="76" y="176"/>
                    </a:lnTo>
                    <a:lnTo>
                      <a:pt x="51" y="143"/>
                    </a:lnTo>
                    <a:lnTo>
                      <a:pt x="51" y="134"/>
                    </a:lnTo>
                    <a:lnTo>
                      <a:pt x="51" y="126"/>
                    </a:lnTo>
                    <a:lnTo>
                      <a:pt x="26" y="109"/>
                    </a:lnTo>
                    <a:lnTo>
                      <a:pt x="17" y="101"/>
                    </a:lnTo>
                    <a:lnTo>
                      <a:pt x="17" y="109"/>
                    </a:lnTo>
                    <a:lnTo>
                      <a:pt x="17" y="118"/>
                    </a:lnTo>
                    <a:lnTo>
                      <a:pt x="9" y="118"/>
                    </a:lnTo>
                    <a:lnTo>
                      <a:pt x="0" y="126"/>
                    </a:lnTo>
                    <a:lnTo>
                      <a:pt x="17" y="134"/>
                    </a:lnTo>
                    <a:lnTo>
                      <a:pt x="42" y="151"/>
                    </a:lnTo>
                    <a:lnTo>
                      <a:pt x="42" y="159"/>
                    </a:lnTo>
                    <a:lnTo>
                      <a:pt x="42" y="168"/>
                    </a:lnTo>
                    <a:lnTo>
                      <a:pt x="42" y="159"/>
                    </a:lnTo>
                    <a:lnTo>
                      <a:pt x="51" y="159"/>
                    </a:lnTo>
                    <a:lnTo>
                      <a:pt x="51" y="176"/>
                    </a:lnTo>
                    <a:lnTo>
                      <a:pt x="42" y="176"/>
                    </a:lnTo>
                    <a:lnTo>
                      <a:pt x="42" y="185"/>
                    </a:lnTo>
                    <a:lnTo>
                      <a:pt x="42" y="185"/>
                    </a:lnTo>
                    <a:lnTo>
                      <a:pt x="51" y="193"/>
                    </a:lnTo>
                    <a:lnTo>
                      <a:pt x="42" y="218"/>
                    </a:lnTo>
                    <a:lnTo>
                      <a:pt x="34" y="210"/>
                    </a:lnTo>
                    <a:lnTo>
                      <a:pt x="26" y="210"/>
                    </a:lnTo>
                    <a:lnTo>
                      <a:pt x="9" y="218"/>
                    </a:lnTo>
                    <a:lnTo>
                      <a:pt x="9" y="235"/>
                    </a:lnTo>
                    <a:lnTo>
                      <a:pt x="17" y="252"/>
                    </a:lnTo>
                    <a:lnTo>
                      <a:pt x="26" y="260"/>
                    </a:lnTo>
                    <a:lnTo>
                      <a:pt x="42" y="319"/>
                    </a:lnTo>
                    <a:lnTo>
                      <a:pt x="59" y="378"/>
                    </a:lnTo>
                    <a:lnTo>
                      <a:pt x="93" y="403"/>
                    </a:lnTo>
                    <a:lnTo>
                      <a:pt x="135" y="436"/>
                    </a:lnTo>
                    <a:lnTo>
                      <a:pt x="143" y="461"/>
                    </a:lnTo>
                    <a:lnTo>
                      <a:pt x="143" y="495"/>
                    </a:lnTo>
                    <a:lnTo>
                      <a:pt x="160" y="512"/>
                    </a:lnTo>
                    <a:lnTo>
                      <a:pt x="168" y="528"/>
                    </a:lnTo>
                    <a:lnTo>
                      <a:pt x="218" y="679"/>
                    </a:lnTo>
                    <a:lnTo>
                      <a:pt x="218" y="688"/>
                    </a:lnTo>
                    <a:lnTo>
                      <a:pt x="252" y="713"/>
                    </a:lnTo>
                    <a:lnTo>
                      <a:pt x="269" y="746"/>
                    </a:lnTo>
                    <a:lnTo>
                      <a:pt x="277" y="772"/>
                    </a:lnTo>
                    <a:lnTo>
                      <a:pt x="277" y="805"/>
                    </a:lnTo>
                    <a:lnTo>
                      <a:pt x="294" y="822"/>
                    </a:lnTo>
                    <a:lnTo>
                      <a:pt x="302" y="839"/>
                    </a:lnTo>
                    <a:lnTo>
                      <a:pt x="319" y="906"/>
                    </a:lnTo>
                    <a:lnTo>
                      <a:pt x="353" y="956"/>
                    </a:lnTo>
                    <a:lnTo>
                      <a:pt x="361" y="948"/>
                    </a:lnTo>
                    <a:lnTo>
                      <a:pt x="361" y="931"/>
                    </a:lnTo>
                    <a:lnTo>
                      <a:pt x="353" y="889"/>
                    </a:lnTo>
                    <a:lnTo>
                      <a:pt x="361" y="855"/>
                    </a:lnTo>
                    <a:lnTo>
                      <a:pt x="369" y="864"/>
                    </a:lnTo>
                    <a:lnTo>
                      <a:pt x="369" y="864"/>
                    </a:lnTo>
                    <a:lnTo>
                      <a:pt x="395" y="855"/>
                    </a:lnTo>
                    <a:lnTo>
                      <a:pt x="411" y="864"/>
                    </a:lnTo>
                    <a:lnTo>
                      <a:pt x="428" y="872"/>
                    </a:lnTo>
                    <a:lnTo>
                      <a:pt x="436" y="889"/>
                    </a:lnTo>
                    <a:lnTo>
                      <a:pt x="445" y="897"/>
                    </a:lnTo>
                    <a:lnTo>
                      <a:pt x="428" y="855"/>
                    </a:lnTo>
                    <a:lnTo>
                      <a:pt x="411" y="822"/>
                    </a:lnTo>
                    <a:lnTo>
                      <a:pt x="403" y="830"/>
                    </a:lnTo>
                    <a:lnTo>
                      <a:pt x="386" y="822"/>
                    </a:lnTo>
                    <a:lnTo>
                      <a:pt x="369" y="814"/>
                    </a:lnTo>
                    <a:lnTo>
                      <a:pt x="353" y="797"/>
                    </a:lnTo>
                    <a:lnTo>
                      <a:pt x="319" y="772"/>
                    </a:lnTo>
                    <a:lnTo>
                      <a:pt x="294" y="730"/>
                    </a:lnTo>
                    <a:lnTo>
                      <a:pt x="286" y="679"/>
                    </a:lnTo>
                    <a:lnTo>
                      <a:pt x="286" y="637"/>
                    </a:lnTo>
                    <a:lnTo>
                      <a:pt x="277" y="621"/>
                    </a:lnTo>
                    <a:lnTo>
                      <a:pt x="277" y="604"/>
                    </a:lnTo>
                    <a:lnTo>
                      <a:pt x="286" y="596"/>
                    </a:lnTo>
                    <a:lnTo>
                      <a:pt x="294" y="579"/>
                    </a:lnTo>
                    <a:lnTo>
                      <a:pt x="336" y="570"/>
                    </a:lnTo>
                    <a:lnTo>
                      <a:pt x="378" y="587"/>
                    </a:lnTo>
                    <a:lnTo>
                      <a:pt x="395" y="596"/>
                    </a:lnTo>
                    <a:lnTo>
                      <a:pt x="403" y="604"/>
                    </a:lnTo>
                    <a:lnTo>
                      <a:pt x="386" y="587"/>
                    </a:lnTo>
                    <a:lnTo>
                      <a:pt x="361" y="570"/>
                    </a:lnTo>
                    <a:lnTo>
                      <a:pt x="344" y="554"/>
                    </a:lnTo>
                    <a:lnTo>
                      <a:pt x="336" y="537"/>
                    </a:lnTo>
                    <a:lnTo>
                      <a:pt x="286" y="487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2" name="ДФО_Магаданская область">
                <a:extLst>
                  <a:ext uri="{FF2B5EF4-FFF2-40B4-BE49-F238E27FC236}">
                    <a16:creationId xmlns:a16="http://schemas.microsoft.com/office/drawing/2014/main" id="{42232F85-6BA4-D668-A2E2-B252DDEC7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5011" y="3357915"/>
                <a:ext cx="765850" cy="873565"/>
              </a:xfrm>
              <a:custGeom>
                <a:avLst/>
                <a:gdLst>
                  <a:gd name="T0" fmla="*/ 470 w 881"/>
                  <a:gd name="T1" fmla="*/ 42 h 1006"/>
                  <a:gd name="T2" fmla="*/ 436 w 881"/>
                  <a:gd name="T3" fmla="*/ 8 h 1006"/>
                  <a:gd name="T4" fmla="*/ 394 w 881"/>
                  <a:gd name="T5" fmla="*/ 17 h 1006"/>
                  <a:gd name="T6" fmla="*/ 353 w 881"/>
                  <a:gd name="T7" fmla="*/ 67 h 1006"/>
                  <a:gd name="T8" fmla="*/ 294 w 881"/>
                  <a:gd name="T9" fmla="*/ 84 h 1006"/>
                  <a:gd name="T10" fmla="*/ 252 w 881"/>
                  <a:gd name="T11" fmla="*/ 109 h 1006"/>
                  <a:gd name="T12" fmla="*/ 244 w 881"/>
                  <a:gd name="T13" fmla="*/ 142 h 1006"/>
                  <a:gd name="T14" fmla="*/ 244 w 881"/>
                  <a:gd name="T15" fmla="*/ 209 h 1006"/>
                  <a:gd name="T16" fmla="*/ 260 w 881"/>
                  <a:gd name="T17" fmla="*/ 302 h 1006"/>
                  <a:gd name="T18" fmla="*/ 260 w 881"/>
                  <a:gd name="T19" fmla="*/ 335 h 1006"/>
                  <a:gd name="T20" fmla="*/ 227 w 881"/>
                  <a:gd name="T21" fmla="*/ 386 h 1006"/>
                  <a:gd name="T22" fmla="*/ 193 w 881"/>
                  <a:gd name="T23" fmla="*/ 427 h 1006"/>
                  <a:gd name="T24" fmla="*/ 109 w 881"/>
                  <a:gd name="T25" fmla="*/ 436 h 1006"/>
                  <a:gd name="T26" fmla="*/ 84 w 881"/>
                  <a:gd name="T27" fmla="*/ 495 h 1006"/>
                  <a:gd name="T28" fmla="*/ 51 w 881"/>
                  <a:gd name="T29" fmla="*/ 511 h 1006"/>
                  <a:gd name="T30" fmla="*/ 9 w 881"/>
                  <a:gd name="T31" fmla="*/ 545 h 1006"/>
                  <a:gd name="T32" fmla="*/ 51 w 881"/>
                  <a:gd name="T33" fmla="*/ 687 h 1006"/>
                  <a:gd name="T34" fmla="*/ 51 w 881"/>
                  <a:gd name="T35" fmla="*/ 738 h 1006"/>
                  <a:gd name="T36" fmla="*/ 118 w 881"/>
                  <a:gd name="T37" fmla="*/ 771 h 1006"/>
                  <a:gd name="T38" fmla="*/ 185 w 881"/>
                  <a:gd name="T39" fmla="*/ 863 h 1006"/>
                  <a:gd name="T40" fmla="*/ 168 w 881"/>
                  <a:gd name="T41" fmla="*/ 939 h 1006"/>
                  <a:gd name="T42" fmla="*/ 285 w 881"/>
                  <a:gd name="T43" fmla="*/ 981 h 1006"/>
                  <a:gd name="T44" fmla="*/ 319 w 881"/>
                  <a:gd name="T45" fmla="*/ 998 h 1006"/>
                  <a:gd name="T46" fmla="*/ 369 w 881"/>
                  <a:gd name="T47" fmla="*/ 964 h 1006"/>
                  <a:gd name="T48" fmla="*/ 378 w 881"/>
                  <a:gd name="T49" fmla="*/ 947 h 1006"/>
                  <a:gd name="T50" fmla="*/ 386 w 881"/>
                  <a:gd name="T51" fmla="*/ 922 h 1006"/>
                  <a:gd name="T52" fmla="*/ 462 w 881"/>
                  <a:gd name="T53" fmla="*/ 880 h 1006"/>
                  <a:gd name="T54" fmla="*/ 462 w 881"/>
                  <a:gd name="T55" fmla="*/ 889 h 1006"/>
                  <a:gd name="T56" fmla="*/ 503 w 881"/>
                  <a:gd name="T57" fmla="*/ 855 h 1006"/>
                  <a:gd name="T58" fmla="*/ 562 w 881"/>
                  <a:gd name="T59" fmla="*/ 863 h 1006"/>
                  <a:gd name="T60" fmla="*/ 520 w 881"/>
                  <a:gd name="T61" fmla="*/ 897 h 1006"/>
                  <a:gd name="T62" fmla="*/ 571 w 881"/>
                  <a:gd name="T63" fmla="*/ 889 h 1006"/>
                  <a:gd name="T64" fmla="*/ 612 w 881"/>
                  <a:gd name="T65" fmla="*/ 872 h 1006"/>
                  <a:gd name="T66" fmla="*/ 621 w 881"/>
                  <a:gd name="T67" fmla="*/ 830 h 1006"/>
                  <a:gd name="T68" fmla="*/ 671 w 881"/>
                  <a:gd name="T69" fmla="*/ 796 h 1006"/>
                  <a:gd name="T70" fmla="*/ 696 w 881"/>
                  <a:gd name="T71" fmla="*/ 788 h 1006"/>
                  <a:gd name="T72" fmla="*/ 680 w 881"/>
                  <a:gd name="T73" fmla="*/ 754 h 1006"/>
                  <a:gd name="T74" fmla="*/ 646 w 881"/>
                  <a:gd name="T75" fmla="*/ 788 h 1006"/>
                  <a:gd name="T76" fmla="*/ 638 w 881"/>
                  <a:gd name="T77" fmla="*/ 754 h 1006"/>
                  <a:gd name="T78" fmla="*/ 629 w 881"/>
                  <a:gd name="T79" fmla="*/ 729 h 1006"/>
                  <a:gd name="T80" fmla="*/ 621 w 881"/>
                  <a:gd name="T81" fmla="*/ 704 h 1006"/>
                  <a:gd name="T82" fmla="*/ 646 w 881"/>
                  <a:gd name="T83" fmla="*/ 604 h 1006"/>
                  <a:gd name="T84" fmla="*/ 646 w 881"/>
                  <a:gd name="T85" fmla="*/ 545 h 1006"/>
                  <a:gd name="T86" fmla="*/ 646 w 881"/>
                  <a:gd name="T87" fmla="*/ 478 h 1006"/>
                  <a:gd name="T88" fmla="*/ 713 w 881"/>
                  <a:gd name="T89" fmla="*/ 394 h 1006"/>
                  <a:gd name="T90" fmla="*/ 763 w 881"/>
                  <a:gd name="T91" fmla="*/ 360 h 1006"/>
                  <a:gd name="T92" fmla="*/ 789 w 881"/>
                  <a:gd name="T93" fmla="*/ 427 h 1006"/>
                  <a:gd name="T94" fmla="*/ 814 w 881"/>
                  <a:gd name="T95" fmla="*/ 461 h 1006"/>
                  <a:gd name="T96" fmla="*/ 847 w 881"/>
                  <a:gd name="T97" fmla="*/ 486 h 1006"/>
                  <a:gd name="T98" fmla="*/ 864 w 881"/>
                  <a:gd name="T99" fmla="*/ 293 h 1006"/>
                  <a:gd name="T100" fmla="*/ 847 w 881"/>
                  <a:gd name="T101" fmla="*/ 260 h 1006"/>
                  <a:gd name="T102" fmla="*/ 805 w 881"/>
                  <a:gd name="T103" fmla="*/ 201 h 1006"/>
                  <a:gd name="T104" fmla="*/ 772 w 881"/>
                  <a:gd name="T105" fmla="*/ 142 h 1006"/>
                  <a:gd name="T106" fmla="*/ 730 w 881"/>
                  <a:gd name="T107" fmla="*/ 58 h 1006"/>
                  <a:gd name="T108" fmla="*/ 680 w 881"/>
                  <a:gd name="T109" fmla="*/ 8 h 1006"/>
                  <a:gd name="T110" fmla="*/ 646 w 881"/>
                  <a:gd name="T111" fmla="*/ 33 h 1006"/>
                  <a:gd name="T112" fmla="*/ 562 w 881"/>
                  <a:gd name="T113" fmla="*/ 42 h 1006"/>
                  <a:gd name="T114" fmla="*/ 495 w 881"/>
                  <a:gd name="T115" fmla="*/ 33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81" h="1006">
                    <a:moveTo>
                      <a:pt x="495" y="33"/>
                    </a:moveTo>
                    <a:lnTo>
                      <a:pt x="495" y="33"/>
                    </a:lnTo>
                    <a:lnTo>
                      <a:pt x="487" y="33"/>
                    </a:lnTo>
                    <a:lnTo>
                      <a:pt x="470" y="42"/>
                    </a:lnTo>
                    <a:lnTo>
                      <a:pt x="462" y="42"/>
                    </a:lnTo>
                    <a:lnTo>
                      <a:pt x="445" y="42"/>
                    </a:lnTo>
                    <a:lnTo>
                      <a:pt x="436" y="8"/>
                    </a:lnTo>
                    <a:lnTo>
                      <a:pt x="436" y="8"/>
                    </a:lnTo>
                    <a:lnTo>
                      <a:pt x="420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94" y="17"/>
                    </a:lnTo>
                    <a:lnTo>
                      <a:pt x="378" y="25"/>
                    </a:lnTo>
                    <a:lnTo>
                      <a:pt x="369" y="50"/>
                    </a:lnTo>
                    <a:lnTo>
                      <a:pt x="361" y="67"/>
                    </a:lnTo>
                    <a:lnTo>
                      <a:pt x="353" y="67"/>
                    </a:lnTo>
                    <a:lnTo>
                      <a:pt x="336" y="58"/>
                    </a:lnTo>
                    <a:lnTo>
                      <a:pt x="327" y="67"/>
                    </a:lnTo>
                    <a:lnTo>
                      <a:pt x="319" y="75"/>
                    </a:lnTo>
                    <a:lnTo>
                      <a:pt x="294" y="84"/>
                    </a:lnTo>
                    <a:lnTo>
                      <a:pt x="260" y="92"/>
                    </a:lnTo>
                    <a:lnTo>
                      <a:pt x="260" y="100"/>
                    </a:lnTo>
                    <a:lnTo>
                      <a:pt x="260" y="109"/>
                    </a:lnTo>
                    <a:lnTo>
                      <a:pt x="252" y="109"/>
                    </a:lnTo>
                    <a:lnTo>
                      <a:pt x="244" y="109"/>
                    </a:lnTo>
                    <a:lnTo>
                      <a:pt x="235" y="109"/>
                    </a:lnTo>
                    <a:lnTo>
                      <a:pt x="235" y="126"/>
                    </a:lnTo>
                    <a:lnTo>
                      <a:pt x="244" y="142"/>
                    </a:lnTo>
                    <a:lnTo>
                      <a:pt x="235" y="159"/>
                    </a:lnTo>
                    <a:lnTo>
                      <a:pt x="227" y="176"/>
                    </a:lnTo>
                    <a:lnTo>
                      <a:pt x="227" y="201"/>
                    </a:lnTo>
                    <a:lnTo>
                      <a:pt x="244" y="209"/>
                    </a:lnTo>
                    <a:lnTo>
                      <a:pt x="227" y="235"/>
                    </a:lnTo>
                    <a:lnTo>
                      <a:pt x="227" y="277"/>
                    </a:lnTo>
                    <a:lnTo>
                      <a:pt x="244" y="293"/>
                    </a:lnTo>
                    <a:lnTo>
                      <a:pt x="260" y="302"/>
                    </a:lnTo>
                    <a:lnTo>
                      <a:pt x="252" y="318"/>
                    </a:lnTo>
                    <a:lnTo>
                      <a:pt x="252" y="327"/>
                    </a:lnTo>
                    <a:lnTo>
                      <a:pt x="260" y="327"/>
                    </a:lnTo>
                    <a:lnTo>
                      <a:pt x="260" y="335"/>
                    </a:lnTo>
                    <a:lnTo>
                      <a:pt x="260" y="344"/>
                    </a:lnTo>
                    <a:lnTo>
                      <a:pt x="244" y="344"/>
                    </a:lnTo>
                    <a:lnTo>
                      <a:pt x="235" y="369"/>
                    </a:lnTo>
                    <a:lnTo>
                      <a:pt x="227" y="386"/>
                    </a:lnTo>
                    <a:lnTo>
                      <a:pt x="218" y="394"/>
                    </a:lnTo>
                    <a:lnTo>
                      <a:pt x="202" y="402"/>
                    </a:lnTo>
                    <a:lnTo>
                      <a:pt x="202" y="411"/>
                    </a:lnTo>
                    <a:lnTo>
                      <a:pt x="193" y="427"/>
                    </a:lnTo>
                    <a:lnTo>
                      <a:pt x="168" y="419"/>
                    </a:lnTo>
                    <a:lnTo>
                      <a:pt x="135" y="402"/>
                    </a:lnTo>
                    <a:lnTo>
                      <a:pt x="126" y="419"/>
                    </a:lnTo>
                    <a:lnTo>
                      <a:pt x="109" y="436"/>
                    </a:lnTo>
                    <a:lnTo>
                      <a:pt x="93" y="436"/>
                    </a:lnTo>
                    <a:lnTo>
                      <a:pt x="76" y="444"/>
                    </a:lnTo>
                    <a:lnTo>
                      <a:pt x="93" y="469"/>
                    </a:lnTo>
                    <a:lnTo>
                      <a:pt x="84" y="495"/>
                    </a:lnTo>
                    <a:lnTo>
                      <a:pt x="76" y="503"/>
                    </a:lnTo>
                    <a:lnTo>
                      <a:pt x="67" y="495"/>
                    </a:lnTo>
                    <a:lnTo>
                      <a:pt x="59" y="503"/>
                    </a:lnTo>
                    <a:lnTo>
                      <a:pt x="51" y="511"/>
                    </a:lnTo>
                    <a:lnTo>
                      <a:pt x="34" y="520"/>
                    </a:lnTo>
                    <a:lnTo>
                      <a:pt x="17" y="520"/>
                    </a:lnTo>
                    <a:lnTo>
                      <a:pt x="17" y="520"/>
                    </a:lnTo>
                    <a:lnTo>
                      <a:pt x="9" y="545"/>
                    </a:lnTo>
                    <a:lnTo>
                      <a:pt x="0" y="578"/>
                    </a:lnTo>
                    <a:lnTo>
                      <a:pt x="9" y="654"/>
                    </a:lnTo>
                    <a:lnTo>
                      <a:pt x="26" y="671"/>
                    </a:lnTo>
                    <a:lnTo>
                      <a:pt x="51" y="687"/>
                    </a:lnTo>
                    <a:lnTo>
                      <a:pt x="51" y="696"/>
                    </a:lnTo>
                    <a:lnTo>
                      <a:pt x="42" y="713"/>
                    </a:lnTo>
                    <a:lnTo>
                      <a:pt x="51" y="721"/>
                    </a:lnTo>
                    <a:lnTo>
                      <a:pt x="51" y="738"/>
                    </a:lnTo>
                    <a:lnTo>
                      <a:pt x="42" y="754"/>
                    </a:lnTo>
                    <a:lnTo>
                      <a:pt x="42" y="788"/>
                    </a:lnTo>
                    <a:lnTo>
                      <a:pt x="84" y="780"/>
                    </a:lnTo>
                    <a:lnTo>
                      <a:pt x="118" y="771"/>
                    </a:lnTo>
                    <a:lnTo>
                      <a:pt x="168" y="805"/>
                    </a:lnTo>
                    <a:lnTo>
                      <a:pt x="193" y="855"/>
                    </a:lnTo>
                    <a:lnTo>
                      <a:pt x="185" y="855"/>
                    </a:lnTo>
                    <a:lnTo>
                      <a:pt x="185" y="863"/>
                    </a:lnTo>
                    <a:lnTo>
                      <a:pt x="185" y="880"/>
                    </a:lnTo>
                    <a:lnTo>
                      <a:pt x="193" y="889"/>
                    </a:lnTo>
                    <a:lnTo>
                      <a:pt x="168" y="897"/>
                    </a:lnTo>
                    <a:lnTo>
                      <a:pt x="168" y="939"/>
                    </a:lnTo>
                    <a:lnTo>
                      <a:pt x="193" y="939"/>
                    </a:lnTo>
                    <a:lnTo>
                      <a:pt x="227" y="939"/>
                    </a:lnTo>
                    <a:lnTo>
                      <a:pt x="260" y="956"/>
                    </a:lnTo>
                    <a:lnTo>
                      <a:pt x="285" y="981"/>
                    </a:lnTo>
                    <a:lnTo>
                      <a:pt x="285" y="998"/>
                    </a:lnTo>
                    <a:lnTo>
                      <a:pt x="285" y="1006"/>
                    </a:lnTo>
                    <a:lnTo>
                      <a:pt x="311" y="998"/>
                    </a:lnTo>
                    <a:lnTo>
                      <a:pt x="319" y="998"/>
                    </a:lnTo>
                    <a:lnTo>
                      <a:pt x="319" y="998"/>
                    </a:lnTo>
                    <a:lnTo>
                      <a:pt x="336" y="981"/>
                    </a:lnTo>
                    <a:lnTo>
                      <a:pt x="353" y="964"/>
                    </a:lnTo>
                    <a:lnTo>
                      <a:pt x="369" y="964"/>
                    </a:lnTo>
                    <a:lnTo>
                      <a:pt x="394" y="956"/>
                    </a:lnTo>
                    <a:lnTo>
                      <a:pt x="394" y="956"/>
                    </a:lnTo>
                    <a:lnTo>
                      <a:pt x="386" y="947"/>
                    </a:lnTo>
                    <a:lnTo>
                      <a:pt x="378" y="947"/>
                    </a:lnTo>
                    <a:lnTo>
                      <a:pt x="378" y="947"/>
                    </a:lnTo>
                    <a:lnTo>
                      <a:pt x="378" y="931"/>
                    </a:lnTo>
                    <a:lnTo>
                      <a:pt x="386" y="931"/>
                    </a:lnTo>
                    <a:lnTo>
                      <a:pt x="386" y="922"/>
                    </a:lnTo>
                    <a:lnTo>
                      <a:pt x="386" y="897"/>
                    </a:lnTo>
                    <a:lnTo>
                      <a:pt x="411" y="889"/>
                    </a:lnTo>
                    <a:lnTo>
                      <a:pt x="436" y="880"/>
                    </a:lnTo>
                    <a:lnTo>
                      <a:pt x="462" y="880"/>
                    </a:lnTo>
                    <a:lnTo>
                      <a:pt x="470" y="880"/>
                    </a:lnTo>
                    <a:lnTo>
                      <a:pt x="470" y="880"/>
                    </a:lnTo>
                    <a:lnTo>
                      <a:pt x="462" y="880"/>
                    </a:lnTo>
                    <a:lnTo>
                      <a:pt x="462" y="889"/>
                    </a:lnTo>
                    <a:lnTo>
                      <a:pt x="470" y="889"/>
                    </a:lnTo>
                    <a:lnTo>
                      <a:pt x="478" y="889"/>
                    </a:lnTo>
                    <a:lnTo>
                      <a:pt x="478" y="872"/>
                    </a:lnTo>
                    <a:lnTo>
                      <a:pt x="503" y="855"/>
                    </a:lnTo>
                    <a:lnTo>
                      <a:pt x="520" y="863"/>
                    </a:lnTo>
                    <a:lnTo>
                      <a:pt x="537" y="872"/>
                    </a:lnTo>
                    <a:lnTo>
                      <a:pt x="554" y="863"/>
                    </a:lnTo>
                    <a:lnTo>
                      <a:pt x="562" y="863"/>
                    </a:lnTo>
                    <a:lnTo>
                      <a:pt x="562" y="872"/>
                    </a:lnTo>
                    <a:lnTo>
                      <a:pt x="554" y="872"/>
                    </a:lnTo>
                    <a:lnTo>
                      <a:pt x="537" y="889"/>
                    </a:lnTo>
                    <a:lnTo>
                      <a:pt x="520" y="897"/>
                    </a:lnTo>
                    <a:lnTo>
                      <a:pt x="529" y="922"/>
                    </a:lnTo>
                    <a:lnTo>
                      <a:pt x="537" y="922"/>
                    </a:lnTo>
                    <a:lnTo>
                      <a:pt x="554" y="914"/>
                    </a:lnTo>
                    <a:lnTo>
                      <a:pt x="571" y="889"/>
                    </a:lnTo>
                    <a:lnTo>
                      <a:pt x="579" y="880"/>
                    </a:lnTo>
                    <a:lnTo>
                      <a:pt x="596" y="880"/>
                    </a:lnTo>
                    <a:lnTo>
                      <a:pt x="612" y="872"/>
                    </a:lnTo>
                    <a:lnTo>
                      <a:pt x="612" y="872"/>
                    </a:lnTo>
                    <a:lnTo>
                      <a:pt x="612" y="863"/>
                    </a:lnTo>
                    <a:lnTo>
                      <a:pt x="612" y="847"/>
                    </a:lnTo>
                    <a:lnTo>
                      <a:pt x="621" y="830"/>
                    </a:lnTo>
                    <a:lnTo>
                      <a:pt x="621" y="830"/>
                    </a:lnTo>
                    <a:lnTo>
                      <a:pt x="646" y="822"/>
                    </a:lnTo>
                    <a:lnTo>
                      <a:pt x="663" y="822"/>
                    </a:lnTo>
                    <a:lnTo>
                      <a:pt x="671" y="813"/>
                    </a:lnTo>
                    <a:lnTo>
                      <a:pt x="671" y="796"/>
                    </a:lnTo>
                    <a:lnTo>
                      <a:pt x="688" y="796"/>
                    </a:lnTo>
                    <a:lnTo>
                      <a:pt x="696" y="796"/>
                    </a:lnTo>
                    <a:lnTo>
                      <a:pt x="688" y="788"/>
                    </a:lnTo>
                    <a:lnTo>
                      <a:pt x="696" y="788"/>
                    </a:lnTo>
                    <a:lnTo>
                      <a:pt x="705" y="780"/>
                    </a:lnTo>
                    <a:lnTo>
                      <a:pt x="705" y="780"/>
                    </a:lnTo>
                    <a:lnTo>
                      <a:pt x="696" y="763"/>
                    </a:lnTo>
                    <a:lnTo>
                      <a:pt x="680" y="754"/>
                    </a:lnTo>
                    <a:lnTo>
                      <a:pt x="663" y="763"/>
                    </a:lnTo>
                    <a:lnTo>
                      <a:pt x="654" y="771"/>
                    </a:lnTo>
                    <a:lnTo>
                      <a:pt x="654" y="780"/>
                    </a:lnTo>
                    <a:lnTo>
                      <a:pt x="646" y="788"/>
                    </a:lnTo>
                    <a:lnTo>
                      <a:pt x="638" y="788"/>
                    </a:lnTo>
                    <a:lnTo>
                      <a:pt x="638" y="780"/>
                    </a:lnTo>
                    <a:lnTo>
                      <a:pt x="638" y="771"/>
                    </a:lnTo>
                    <a:lnTo>
                      <a:pt x="638" y="754"/>
                    </a:lnTo>
                    <a:lnTo>
                      <a:pt x="629" y="754"/>
                    </a:lnTo>
                    <a:lnTo>
                      <a:pt x="621" y="746"/>
                    </a:lnTo>
                    <a:lnTo>
                      <a:pt x="621" y="738"/>
                    </a:lnTo>
                    <a:lnTo>
                      <a:pt x="629" y="729"/>
                    </a:lnTo>
                    <a:lnTo>
                      <a:pt x="621" y="729"/>
                    </a:lnTo>
                    <a:lnTo>
                      <a:pt x="621" y="721"/>
                    </a:lnTo>
                    <a:lnTo>
                      <a:pt x="621" y="713"/>
                    </a:lnTo>
                    <a:lnTo>
                      <a:pt x="621" y="704"/>
                    </a:lnTo>
                    <a:lnTo>
                      <a:pt x="621" y="696"/>
                    </a:lnTo>
                    <a:lnTo>
                      <a:pt x="621" y="679"/>
                    </a:lnTo>
                    <a:lnTo>
                      <a:pt x="638" y="645"/>
                    </a:lnTo>
                    <a:lnTo>
                      <a:pt x="646" y="604"/>
                    </a:lnTo>
                    <a:lnTo>
                      <a:pt x="638" y="595"/>
                    </a:lnTo>
                    <a:lnTo>
                      <a:pt x="638" y="587"/>
                    </a:lnTo>
                    <a:lnTo>
                      <a:pt x="638" y="562"/>
                    </a:lnTo>
                    <a:lnTo>
                      <a:pt x="646" y="545"/>
                    </a:lnTo>
                    <a:lnTo>
                      <a:pt x="646" y="545"/>
                    </a:lnTo>
                    <a:lnTo>
                      <a:pt x="638" y="528"/>
                    </a:lnTo>
                    <a:lnTo>
                      <a:pt x="629" y="511"/>
                    </a:lnTo>
                    <a:lnTo>
                      <a:pt x="646" y="478"/>
                    </a:lnTo>
                    <a:lnTo>
                      <a:pt x="654" y="453"/>
                    </a:lnTo>
                    <a:lnTo>
                      <a:pt x="671" y="453"/>
                    </a:lnTo>
                    <a:lnTo>
                      <a:pt x="680" y="444"/>
                    </a:lnTo>
                    <a:lnTo>
                      <a:pt x="713" y="394"/>
                    </a:lnTo>
                    <a:lnTo>
                      <a:pt x="738" y="394"/>
                    </a:lnTo>
                    <a:lnTo>
                      <a:pt x="755" y="402"/>
                    </a:lnTo>
                    <a:lnTo>
                      <a:pt x="763" y="377"/>
                    </a:lnTo>
                    <a:lnTo>
                      <a:pt x="763" y="360"/>
                    </a:lnTo>
                    <a:lnTo>
                      <a:pt x="780" y="377"/>
                    </a:lnTo>
                    <a:lnTo>
                      <a:pt x="789" y="394"/>
                    </a:lnTo>
                    <a:lnTo>
                      <a:pt x="789" y="411"/>
                    </a:lnTo>
                    <a:lnTo>
                      <a:pt x="789" y="427"/>
                    </a:lnTo>
                    <a:lnTo>
                      <a:pt x="797" y="436"/>
                    </a:lnTo>
                    <a:lnTo>
                      <a:pt x="805" y="444"/>
                    </a:lnTo>
                    <a:lnTo>
                      <a:pt x="805" y="453"/>
                    </a:lnTo>
                    <a:lnTo>
                      <a:pt x="814" y="461"/>
                    </a:lnTo>
                    <a:lnTo>
                      <a:pt x="822" y="453"/>
                    </a:lnTo>
                    <a:lnTo>
                      <a:pt x="831" y="444"/>
                    </a:lnTo>
                    <a:lnTo>
                      <a:pt x="839" y="461"/>
                    </a:lnTo>
                    <a:lnTo>
                      <a:pt x="847" y="486"/>
                    </a:lnTo>
                    <a:lnTo>
                      <a:pt x="864" y="402"/>
                    </a:lnTo>
                    <a:lnTo>
                      <a:pt x="881" y="310"/>
                    </a:lnTo>
                    <a:lnTo>
                      <a:pt x="872" y="310"/>
                    </a:lnTo>
                    <a:lnTo>
                      <a:pt x="864" y="293"/>
                    </a:lnTo>
                    <a:lnTo>
                      <a:pt x="856" y="285"/>
                    </a:lnTo>
                    <a:lnTo>
                      <a:pt x="856" y="277"/>
                    </a:lnTo>
                    <a:lnTo>
                      <a:pt x="856" y="260"/>
                    </a:lnTo>
                    <a:lnTo>
                      <a:pt x="847" y="260"/>
                    </a:lnTo>
                    <a:lnTo>
                      <a:pt x="839" y="251"/>
                    </a:lnTo>
                    <a:lnTo>
                      <a:pt x="839" y="243"/>
                    </a:lnTo>
                    <a:lnTo>
                      <a:pt x="839" y="218"/>
                    </a:lnTo>
                    <a:lnTo>
                      <a:pt x="805" y="201"/>
                    </a:lnTo>
                    <a:lnTo>
                      <a:pt x="780" y="184"/>
                    </a:lnTo>
                    <a:lnTo>
                      <a:pt x="780" y="168"/>
                    </a:lnTo>
                    <a:lnTo>
                      <a:pt x="780" y="159"/>
                    </a:lnTo>
                    <a:lnTo>
                      <a:pt x="772" y="142"/>
                    </a:lnTo>
                    <a:lnTo>
                      <a:pt x="772" y="126"/>
                    </a:lnTo>
                    <a:lnTo>
                      <a:pt x="747" y="100"/>
                    </a:lnTo>
                    <a:lnTo>
                      <a:pt x="730" y="75"/>
                    </a:lnTo>
                    <a:lnTo>
                      <a:pt x="730" y="58"/>
                    </a:lnTo>
                    <a:lnTo>
                      <a:pt x="730" y="42"/>
                    </a:lnTo>
                    <a:lnTo>
                      <a:pt x="713" y="8"/>
                    </a:lnTo>
                    <a:lnTo>
                      <a:pt x="696" y="0"/>
                    </a:lnTo>
                    <a:lnTo>
                      <a:pt x="680" y="8"/>
                    </a:lnTo>
                    <a:lnTo>
                      <a:pt x="663" y="33"/>
                    </a:lnTo>
                    <a:lnTo>
                      <a:pt x="654" y="33"/>
                    </a:lnTo>
                    <a:lnTo>
                      <a:pt x="654" y="33"/>
                    </a:lnTo>
                    <a:lnTo>
                      <a:pt x="646" y="33"/>
                    </a:lnTo>
                    <a:lnTo>
                      <a:pt x="646" y="33"/>
                    </a:lnTo>
                    <a:lnTo>
                      <a:pt x="621" y="33"/>
                    </a:lnTo>
                    <a:lnTo>
                      <a:pt x="587" y="25"/>
                    </a:lnTo>
                    <a:lnTo>
                      <a:pt x="562" y="42"/>
                    </a:lnTo>
                    <a:lnTo>
                      <a:pt x="537" y="42"/>
                    </a:lnTo>
                    <a:lnTo>
                      <a:pt x="520" y="33"/>
                    </a:lnTo>
                    <a:lnTo>
                      <a:pt x="512" y="33"/>
                    </a:lnTo>
                    <a:lnTo>
                      <a:pt x="495" y="33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3" name="ДФО_Амурская область">
                <a:extLst>
                  <a:ext uri="{FF2B5EF4-FFF2-40B4-BE49-F238E27FC236}">
                    <a16:creationId xmlns:a16="http://schemas.microsoft.com/office/drawing/2014/main" id="{CB7AE78D-7B34-5D03-1E7C-D677AAADF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5444" y="4835163"/>
                <a:ext cx="894872" cy="655766"/>
              </a:xfrm>
              <a:custGeom>
                <a:avLst/>
                <a:gdLst>
                  <a:gd name="T0" fmla="*/ 813 w 1031"/>
                  <a:gd name="T1" fmla="*/ 17 h 755"/>
                  <a:gd name="T2" fmla="*/ 771 w 1031"/>
                  <a:gd name="T3" fmla="*/ 8 h 755"/>
                  <a:gd name="T4" fmla="*/ 713 w 1031"/>
                  <a:gd name="T5" fmla="*/ 25 h 755"/>
                  <a:gd name="T6" fmla="*/ 629 w 1031"/>
                  <a:gd name="T7" fmla="*/ 42 h 755"/>
                  <a:gd name="T8" fmla="*/ 595 w 1031"/>
                  <a:gd name="T9" fmla="*/ 84 h 755"/>
                  <a:gd name="T10" fmla="*/ 537 w 1031"/>
                  <a:gd name="T11" fmla="*/ 84 h 755"/>
                  <a:gd name="T12" fmla="*/ 495 w 1031"/>
                  <a:gd name="T13" fmla="*/ 101 h 755"/>
                  <a:gd name="T14" fmla="*/ 453 w 1031"/>
                  <a:gd name="T15" fmla="*/ 109 h 755"/>
                  <a:gd name="T16" fmla="*/ 369 w 1031"/>
                  <a:gd name="T17" fmla="*/ 117 h 755"/>
                  <a:gd name="T18" fmla="*/ 268 w 1031"/>
                  <a:gd name="T19" fmla="*/ 84 h 755"/>
                  <a:gd name="T20" fmla="*/ 151 w 1031"/>
                  <a:gd name="T21" fmla="*/ 59 h 755"/>
                  <a:gd name="T22" fmla="*/ 84 w 1031"/>
                  <a:gd name="T23" fmla="*/ 42 h 755"/>
                  <a:gd name="T24" fmla="*/ 0 w 1031"/>
                  <a:gd name="T25" fmla="*/ 92 h 755"/>
                  <a:gd name="T26" fmla="*/ 17 w 1031"/>
                  <a:gd name="T27" fmla="*/ 117 h 755"/>
                  <a:gd name="T28" fmla="*/ 33 w 1031"/>
                  <a:gd name="T29" fmla="*/ 143 h 755"/>
                  <a:gd name="T30" fmla="*/ 59 w 1031"/>
                  <a:gd name="T31" fmla="*/ 168 h 755"/>
                  <a:gd name="T32" fmla="*/ 126 w 1031"/>
                  <a:gd name="T33" fmla="*/ 201 h 755"/>
                  <a:gd name="T34" fmla="*/ 151 w 1031"/>
                  <a:gd name="T35" fmla="*/ 277 h 755"/>
                  <a:gd name="T36" fmla="*/ 184 w 1031"/>
                  <a:gd name="T37" fmla="*/ 310 h 755"/>
                  <a:gd name="T38" fmla="*/ 176 w 1031"/>
                  <a:gd name="T39" fmla="*/ 344 h 755"/>
                  <a:gd name="T40" fmla="*/ 210 w 1031"/>
                  <a:gd name="T41" fmla="*/ 411 h 755"/>
                  <a:gd name="T42" fmla="*/ 268 w 1031"/>
                  <a:gd name="T43" fmla="*/ 403 h 755"/>
                  <a:gd name="T44" fmla="*/ 302 w 1031"/>
                  <a:gd name="T45" fmla="*/ 386 h 755"/>
                  <a:gd name="T46" fmla="*/ 344 w 1031"/>
                  <a:gd name="T47" fmla="*/ 394 h 755"/>
                  <a:gd name="T48" fmla="*/ 394 w 1031"/>
                  <a:gd name="T49" fmla="*/ 411 h 755"/>
                  <a:gd name="T50" fmla="*/ 453 w 1031"/>
                  <a:gd name="T51" fmla="*/ 428 h 755"/>
                  <a:gd name="T52" fmla="*/ 470 w 1031"/>
                  <a:gd name="T53" fmla="*/ 436 h 755"/>
                  <a:gd name="T54" fmla="*/ 486 w 1031"/>
                  <a:gd name="T55" fmla="*/ 453 h 755"/>
                  <a:gd name="T56" fmla="*/ 520 w 1031"/>
                  <a:gd name="T57" fmla="*/ 512 h 755"/>
                  <a:gd name="T58" fmla="*/ 579 w 1031"/>
                  <a:gd name="T59" fmla="*/ 579 h 755"/>
                  <a:gd name="T60" fmla="*/ 620 w 1031"/>
                  <a:gd name="T61" fmla="*/ 646 h 755"/>
                  <a:gd name="T62" fmla="*/ 646 w 1031"/>
                  <a:gd name="T63" fmla="*/ 696 h 755"/>
                  <a:gd name="T64" fmla="*/ 738 w 1031"/>
                  <a:gd name="T65" fmla="*/ 721 h 755"/>
                  <a:gd name="T66" fmla="*/ 763 w 1031"/>
                  <a:gd name="T67" fmla="*/ 730 h 755"/>
                  <a:gd name="T68" fmla="*/ 780 w 1031"/>
                  <a:gd name="T69" fmla="*/ 730 h 755"/>
                  <a:gd name="T70" fmla="*/ 797 w 1031"/>
                  <a:gd name="T71" fmla="*/ 721 h 755"/>
                  <a:gd name="T72" fmla="*/ 906 w 1031"/>
                  <a:gd name="T73" fmla="*/ 738 h 755"/>
                  <a:gd name="T74" fmla="*/ 922 w 1031"/>
                  <a:gd name="T75" fmla="*/ 704 h 755"/>
                  <a:gd name="T76" fmla="*/ 914 w 1031"/>
                  <a:gd name="T77" fmla="*/ 595 h 755"/>
                  <a:gd name="T78" fmla="*/ 880 w 1031"/>
                  <a:gd name="T79" fmla="*/ 570 h 755"/>
                  <a:gd name="T80" fmla="*/ 864 w 1031"/>
                  <a:gd name="T81" fmla="*/ 562 h 755"/>
                  <a:gd name="T82" fmla="*/ 847 w 1031"/>
                  <a:gd name="T83" fmla="*/ 520 h 755"/>
                  <a:gd name="T84" fmla="*/ 855 w 1031"/>
                  <a:gd name="T85" fmla="*/ 453 h 755"/>
                  <a:gd name="T86" fmla="*/ 906 w 1031"/>
                  <a:gd name="T87" fmla="*/ 403 h 755"/>
                  <a:gd name="T88" fmla="*/ 956 w 1031"/>
                  <a:gd name="T89" fmla="*/ 361 h 755"/>
                  <a:gd name="T90" fmla="*/ 989 w 1031"/>
                  <a:gd name="T91" fmla="*/ 302 h 755"/>
                  <a:gd name="T92" fmla="*/ 1023 w 1031"/>
                  <a:gd name="T93" fmla="*/ 260 h 755"/>
                  <a:gd name="T94" fmla="*/ 989 w 1031"/>
                  <a:gd name="T95" fmla="*/ 193 h 755"/>
                  <a:gd name="T96" fmla="*/ 931 w 1031"/>
                  <a:gd name="T97" fmla="*/ 210 h 755"/>
                  <a:gd name="T98" fmla="*/ 855 w 1031"/>
                  <a:gd name="T99" fmla="*/ 268 h 755"/>
                  <a:gd name="T100" fmla="*/ 830 w 1031"/>
                  <a:gd name="T101" fmla="*/ 277 h 755"/>
                  <a:gd name="T102" fmla="*/ 780 w 1031"/>
                  <a:gd name="T103" fmla="*/ 235 h 755"/>
                  <a:gd name="T104" fmla="*/ 746 w 1031"/>
                  <a:gd name="T105" fmla="*/ 176 h 755"/>
                  <a:gd name="T106" fmla="*/ 763 w 1031"/>
                  <a:gd name="T107" fmla="*/ 109 h 755"/>
                  <a:gd name="T108" fmla="*/ 797 w 1031"/>
                  <a:gd name="T109" fmla="*/ 59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31" h="755">
                    <a:moveTo>
                      <a:pt x="797" y="59"/>
                    </a:moveTo>
                    <a:lnTo>
                      <a:pt x="813" y="42"/>
                    </a:lnTo>
                    <a:lnTo>
                      <a:pt x="822" y="17"/>
                    </a:lnTo>
                    <a:lnTo>
                      <a:pt x="813" y="17"/>
                    </a:lnTo>
                    <a:lnTo>
                      <a:pt x="805" y="17"/>
                    </a:lnTo>
                    <a:lnTo>
                      <a:pt x="797" y="8"/>
                    </a:lnTo>
                    <a:lnTo>
                      <a:pt x="780" y="0"/>
                    </a:lnTo>
                    <a:lnTo>
                      <a:pt x="771" y="8"/>
                    </a:lnTo>
                    <a:lnTo>
                      <a:pt x="755" y="17"/>
                    </a:lnTo>
                    <a:lnTo>
                      <a:pt x="746" y="17"/>
                    </a:lnTo>
                    <a:lnTo>
                      <a:pt x="738" y="8"/>
                    </a:lnTo>
                    <a:lnTo>
                      <a:pt x="713" y="25"/>
                    </a:lnTo>
                    <a:lnTo>
                      <a:pt x="679" y="17"/>
                    </a:lnTo>
                    <a:lnTo>
                      <a:pt x="662" y="34"/>
                    </a:lnTo>
                    <a:lnTo>
                      <a:pt x="637" y="34"/>
                    </a:lnTo>
                    <a:lnTo>
                      <a:pt x="629" y="42"/>
                    </a:lnTo>
                    <a:lnTo>
                      <a:pt x="629" y="50"/>
                    </a:lnTo>
                    <a:lnTo>
                      <a:pt x="612" y="59"/>
                    </a:lnTo>
                    <a:lnTo>
                      <a:pt x="595" y="75"/>
                    </a:lnTo>
                    <a:lnTo>
                      <a:pt x="595" y="84"/>
                    </a:lnTo>
                    <a:lnTo>
                      <a:pt x="587" y="92"/>
                    </a:lnTo>
                    <a:lnTo>
                      <a:pt x="562" y="84"/>
                    </a:lnTo>
                    <a:lnTo>
                      <a:pt x="537" y="75"/>
                    </a:lnTo>
                    <a:lnTo>
                      <a:pt x="537" y="84"/>
                    </a:lnTo>
                    <a:lnTo>
                      <a:pt x="520" y="84"/>
                    </a:lnTo>
                    <a:lnTo>
                      <a:pt x="511" y="84"/>
                    </a:lnTo>
                    <a:lnTo>
                      <a:pt x="503" y="84"/>
                    </a:lnTo>
                    <a:lnTo>
                      <a:pt x="495" y="101"/>
                    </a:lnTo>
                    <a:lnTo>
                      <a:pt x="495" y="109"/>
                    </a:lnTo>
                    <a:lnTo>
                      <a:pt x="478" y="101"/>
                    </a:lnTo>
                    <a:lnTo>
                      <a:pt x="470" y="101"/>
                    </a:lnTo>
                    <a:lnTo>
                      <a:pt x="453" y="109"/>
                    </a:lnTo>
                    <a:lnTo>
                      <a:pt x="428" y="126"/>
                    </a:lnTo>
                    <a:lnTo>
                      <a:pt x="402" y="126"/>
                    </a:lnTo>
                    <a:lnTo>
                      <a:pt x="394" y="117"/>
                    </a:lnTo>
                    <a:lnTo>
                      <a:pt x="369" y="117"/>
                    </a:lnTo>
                    <a:lnTo>
                      <a:pt x="344" y="126"/>
                    </a:lnTo>
                    <a:lnTo>
                      <a:pt x="302" y="117"/>
                    </a:lnTo>
                    <a:lnTo>
                      <a:pt x="285" y="101"/>
                    </a:lnTo>
                    <a:lnTo>
                      <a:pt x="268" y="84"/>
                    </a:lnTo>
                    <a:lnTo>
                      <a:pt x="226" y="75"/>
                    </a:lnTo>
                    <a:lnTo>
                      <a:pt x="176" y="75"/>
                    </a:lnTo>
                    <a:lnTo>
                      <a:pt x="168" y="67"/>
                    </a:lnTo>
                    <a:lnTo>
                      <a:pt x="151" y="59"/>
                    </a:lnTo>
                    <a:lnTo>
                      <a:pt x="134" y="59"/>
                    </a:lnTo>
                    <a:lnTo>
                      <a:pt x="117" y="59"/>
                    </a:lnTo>
                    <a:lnTo>
                      <a:pt x="101" y="50"/>
                    </a:lnTo>
                    <a:lnTo>
                      <a:pt x="84" y="42"/>
                    </a:lnTo>
                    <a:lnTo>
                      <a:pt x="67" y="34"/>
                    </a:lnTo>
                    <a:lnTo>
                      <a:pt x="33" y="42"/>
                    </a:lnTo>
                    <a:lnTo>
                      <a:pt x="0" y="5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8" y="92"/>
                    </a:lnTo>
                    <a:lnTo>
                      <a:pt x="17" y="109"/>
                    </a:lnTo>
                    <a:lnTo>
                      <a:pt x="17" y="117"/>
                    </a:lnTo>
                    <a:lnTo>
                      <a:pt x="33" y="126"/>
                    </a:lnTo>
                    <a:lnTo>
                      <a:pt x="59" y="134"/>
                    </a:lnTo>
                    <a:lnTo>
                      <a:pt x="42" y="143"/>
                    </a:lnTo>
                    <a:lnTo>
                      <a:pt x="33" y="143"/>
                    </a:lnTo>
                    <a:lnTo>
                      <a:pt x="33" y="159"/>
                    </a:lnTo>
                    <a:lnTo>
                      <a:pt x="50" y="176"/>
                    </a:lnTo>
                    <a:lnTo>
                      <a:pt x="59" y="176"/>
                    </a:lnTo>
                    <a:lnTo>
                      <a:pt x="59" y="168"/>
                    </a:lnTo>
                    <a:lnTo>
                      <a:pt x="75" y="159"/>
                    </a:lnTo>
                    <a:lnTo>
                      <a:pt x="101" y="151"/>
                    </a:lnTo>
                    <a:lnTo>
                      <a:pt x="117" y="176"/>
                    </a:lnTo>
                    <a:lnTo>
                      <a:pt x="126" y="201"/>
                    </a:lnTo>
                    <a:lnTo>
                      <a:pt x="134" y="201"/>
                    </a:lnTo>
                    <a:lnTo>
                      <a:pt x="151" y="193"/>
                    </a:lnTo>
                    <a:lnTo>
                      <a:pt x="168" y="235"/>
                    </a:lnTo>
                    <a:lnTo>
                      <a:pt x="151" y="277"/>
                    </a:lnTo>
                    <a:lnTo>
                      <a:pt x="159" y="285"/>
                    </a:lnTo>
                    <a:lnTo>
                      <a:pt x="168" y="285"/>
                    </a:lnTo>
                    <a:lnTo>
                      <a:pt x="193" y="302"/>
                    </a:lnTo>
                    <a:lnTo>
                      <a:pt x="184" y="310"/>
                    </a:lnTo>
                    <a:lnTo>
                      <a:pt x="176" y="319"/>
                    </a:lnTo>
                    <a:lnTo>
                      <a:pt x="176" y="327"/>
                    </a:lnTo>
                    <a:lnTo>
                      <a:pt x="176" y="335"/>
                    </a:lnTo>
                    <a:lnTo>
                      <a:pt x="176" y="344"/>
                    </a:lnTo>
                    <a:lnTo>
                      <a:pt x="168" y="361"/>
                    </a:lnTo>
                    <a:lnTo>
                      <a:pt x="168" y="361"/>
                    </a:lnTo>
                    <a:lnTo>
                      <a:pt x="193" y="386"/>
                    </a:lnTo>
                    <a:lnTo>
                      <a:pt x="210" y="411"/>
                    </a:lnTo>
                    <a:lnTo>
                      <a:pt x="218" y="411"/>
                    </a:lnTo>
                    <a:lnTo>
                      <a:pt x="226" y="411"/>
                    </a:lnTo>
                    <a:lnTo>
                      <a:pt x="252" y="411"/>
                    </a:lnTo>
                    <a:lnTo>
                      <a:pt x="268" y="403"/>
                    </a:lnTo>
                    <a:lnTo>
                      <a:pt x="285" y="394"/>
                    </a:lnTo>
                    <a:lnTo>
                      <a:pt x="285" y="394"/>
                    </a:lnTo>
                    <a:lnTo>
                      <a:pt x="293" y="394"/>
                    </a:lnTo>
                    <a:lnTo>
                      <a:pt x="302" y="386"/>
                    </a:lnTo>
                    <a:lnTo>
                      <a:pt x="319" y="394"/>
                    </a:lnTo>
                    <a:lnTo>
                      <a:pt x="335" y="403"/>
                    </a:lnTo>
                    <a:lnTo>
                      <a:pt x="335" y="403"/>
                    </a:lnTo>
                    <a:lnTo>
                      <a:pt x="344" y="394"/>
                    </a:lnTo>
                    <a:lnTo>
                      <a:pt x="369" y="411"/>
                    </a:lnTo>
                    <a:lnTo>
                      <a:pt x="394" y="419"/>
                    </a:lnTo>
                    <a:lnTo>
                      <a:pt x="394" y="411"/>
                    </a:lnTo>
                    <a:lnTo>
                      <a:pt x="394" y="411"/>
                    </a:lnTo>
                    <a:lnTo>
                      <a:pt x="444" y="411"/>
                    </a:lnTo>
                    <a:lnTo>
                      <a:pt x="453" y="419"/>
                    </a:lnTo>
                    <a:lnTo>
                      <a:pt x="453" y="428"/>
                    </a:lnTo>
                    <a:lnTo>
                      <a:pt x="453" y="428"/>
                    </a:lnTo>
                    <a:lnTo>
                      <a:pt x="461" y="428"/>
                    </a:lnTo>
                    <a:lnTo>
                      <a:pt x="461" y="428"/>
                    </a:lnTo>
                    <a:lnTo>
                      <a:pt x="470" y="436"/>
                    </a:lnTo>
                    <a:lnTo>
                      <a:pt x="470" y="436"/>
                    </a:lnTo>
                    <a:lnTo>
                      <a:pt x="478" y="436"/>
                    </a:lnTo>
                    <a:lnTo>
                      <a:pt x="478" y="444"/>
                    </a:lnTo>
                    <a:lnTo>
                      <a:pt x="478" y="453"/>
                    </a:lnTo>
                    <a:lnTo>
                      <a:pt x="486" y="453"/>
                    </a:lnTo>
                    <a:lnTo>
                      <a:pt x="486" y="453"/>
                    </a:lnTo>
                    <a:lnTo>
                      <a:pt x="503" y="470"/>
                    </a:lnTo>
                    <a:lnTo>
                      <a:pt x="511" y="478"/>
                    </a:lnTo>
                    <a:lnTo>
                      <a:pt x="520" y="512"/>
                    </a:lnTo>
                    <a:lnTo>
                      <a:pt x="562" y="562"/>
                    </a:lnTo>
                    <a:lnTo>
                      <a:pt x="570" y="562"/>
                    </a:lnTo>
                    <a:lnTo>
                      <a:pt x="570" y="570"/>
                    </a:lnTo>
                    <a:lnTo>
                      <a:pt x="579" y="579"/>
                    </a:lnTo>
                    <a:lnTo>
                      <a:pt x="579" y="595"/>
                    </a:lnTo>
                    <a:lnTo>
                      <a:pt x="595" y="612"/>
                    </a:lnTo>
                    <a:lnTo>
                      <a:pt x="612" y="637"/>
                    </a:lnTo>
                    <a:lnTo>
                      <a:pt x="620" y="646"/>
                    </a:lnTo>
                    <a:lnTo>
                      <a:pt x="629" y="671"/>
                    </a:lnTo>
                    <a:lnTo>
                      <a:pt x="637" y="671"/>
                    </a:lnTo>
                    <a:lnTo>
                      <a:pt x="646" y="679"/>
                    </a:lnTo>
                    <a:lnTo>
                      <a:pt x="646" y="696"/>
                    </a:lnTo>
                    <a:lnTo>
                      <a:pt x="671" y="738"/>
                    </a:lnTo>
                    <a:lnTo>
                      <a:pt x="704" y="730"/>
                    </a:lnTo>
                    <a:lnTo>
                      <a:pt x="738" y="721"/>
                    </a:lnTo>
                    <a:lnTo>
                      <a:pt x="738" y="721"/>
                    </a:lnTo>
                    <a:lnTo>
                      <a:pt x="746" y="730"/>
                    </a:lnTo>
                    <a:lnTo>
                      <a:pt x="746" y="730"/>
                    </a:lnTo>
                    <a:lnTo>
                      <a:pt x="755" y="730"/>
                    </a:lnTo>
                    <a:lnTo>
                      <a:pt x="763" y="730"/>
                    </a:lnTo>
                    <a:lnTo>
                      <a:pt x="763" y="738"/>
                    </a:lnTo>
                    <a:lnTo>
                      <a:pt x="771" y="738"/>
                    </a:lnTo>
                    <a:lnTo>
                      <a:pt x="771" y="738"/>
                    </a:lnTo>
                    <a:lnTo>
                      <a:pt x="780" y="730"/>
                    </a:lnTo>
                    <a:lnTo>
                      <a:pt x="788" y="738"/>
                    </a:lnTo>
                    <a:lnTo>
                      <a:pt x="788" y="730"/>
                    </a:lnTo>
                    <a:lnTo>
                      <a:pt x="797" y="730"/>
                    </a:lnTo>
                    <a:lnTo>
                      <a:pt x="797" y="721"/>
                    </a:lnTo>
                    <a:lnTo>
                      <a:pt x="830" y="746"/>
                    </a:lnTo>
                    <a:lnTo>
                      <a:pt x="889" y="755"/>
                    </a:lnTo>
                    <a:lnTo>
                      <a:pt x="897" y="755"/>
                    </a:lnTo>
                    <a:lnTo>
                      <a:pt x="906" y="738"/>
                    </a:lnTo>
                    <a:lnTo>
                      <a:pt x="914" y="713"/>
                    </a:lnTo>
                    <a:lnTo>
                      <a:pt x="922" y="704"/>
                    </a:lnTo>
                    <a:lnTo>
                      <a:pt x="922" y="704"/>
                    </a:lnTo>
                    <a:lnTo>
                      <a:pt x="922" y="704"/>
                    </a:lnTo>
                    <a:lnTo>
                      <a:pt x="922" y="679"/>
                    </a:lnTo>
                    <a:lnTo>
                      <a:pt x="914" y="654"/>
                    </a:lnTo>
                    <a:lnTo>
                      <a:pt x="914" y="629"/>
                    </a:lnTo>
                    <a:lnTo>
                      <a:pt x="914" y="595"/>
                    </a:lnTo>
                    <a:lnTo>
                      <a:pt x="906" y="587"/>
                    </a:lnTo>
                    <a:lnTo>
                      <a:pt x="889" y="587"/>
                    </a:lnTo>
                    <a:lnTo>
                      <a:pt x="889" y="579"/>
                    </a:lnTo>
                    <a:lnTo>
                      <a:pt x="880" y="570"/>
                    </a:lnTo>
                    <a:lnTo>
                      <a:pt x="872" y="579"/>
                    </a:lnTo>
                    <a:lnTo>
                      <a:pt x="864" y="579"/>
                    </a:lnTo>
                    <a:lnTo>
                      <a:pt x="864" y="570"/>
                    </a:lnTo>
                    <a:lnTo>
                      <a:pt x="864" y="562"/>
                    </a:lnTo>
                    <a:lnTo>
                      <a:pt x="855" y="562"/>
                    </a:lnTo>
                    <a:lnTo>
                      <a:pt x="847" y="570"/>
                    </a:lnTo>
                    <a:lnTo>
                      <a:pt x="847" y="545"/>
                    </a:lnTo>
                    <a:lnTo>
                      <a:pt x="847" y="520"/>
                    </a:lnTo>
                    <a:lnTo>
                      <a:pt x="855" y="495"/>
                    </a:lnTo>
                    <a:lnTo>
                      <a:pt x="864" y="478"/>
                    </a:lnTo>
                    <a:lnTo>
                      <a:pt x="864" y="470"/>
                    </a:lnTo>
                    <a:lnTo>
                      <a:pt x="855" y="453"/>
                    </a:lnTo>
                    <a:lnTo>
                      <a:pt x="880" y="436"/>
                    </a:lnTo>
                    <a:lnTo>
                      <a:pt x="906" y="419"/>
                    </a:lnTo>
                    <a:lnTo>
                      <a:pt x="914" y="411"/>
                    </a:lnTo>
                    <a:lnTo>
                      <a:pt x="906" y="403"/>
                    </a:lnTo>
                    <a:lnTo>
                      <a:pt x="914" y="386"/>
                    </a:lnTo>
                    <a:lnTo>
                      <a:pt x="922" y="377"/>
                    </a:lnTo>
                    <a:lnTo>
                      <a:pt x="939" y="369"/>
                    </a:lnTo>
                    <a:lnTo>
                      <a:pt x="956" y="361"/>
                    </a:lnTo>
                    <a:lnTo>
                      <a:pt x="956" y="327"/>
                    </a:lnTo>
                    <a:lnTo>
                      <a:pt x="947" y="310"/>
                    </a:lnTo>
                    <a:lnTo>
                      <a:pt x="947" y="310"/>
                    </a:lnTo>
                    <a:lnTo>
                      <a:pt x="989" y="302"/>
                    </a:lnTo>
                    <a:lnTo>
                      <a:pt x="1023" y="302"/>
                    </a:lnTo>
                    <a:lnTo>
                      <a:pt x="1031" y="294"/>
                    </a:lnTo>
                    <a:lnTo>
                      <a:pt x="1031" y="277"/>
                    </a:lnTo>
                    <a:lnTo>
                      <a:pt x="1023" y="260"/>
                    </a:lnTo>
                    <a:lnTo>
                      <a:pt x="1023" y="226"/>
                    </a:lnTo>
                    <a:lnTo>
                      <a:pt x="1015" y="201"/>
                    </a:lnTo>
                    <a:lnTo>
                      <a:pt x="989" y="193"/>
                    </a:lnTo>
                    <a:lnTo>
                      <a:pt x="989" y="193"/>
                    </a:lnTo>
                    <a:lnTo>
                      <a:pt x="981" y="193"/>
                    </a:lnTo>
                    <a:lnTo>
                      <a:pt x="973" y="201"/>
                    </a:lnTo>
                    <a:lnTo>
                      <a:pt x="947" y="210"/>
                    </a:lnTo>
                    <a:lnTo>
                      <a:pt x="931" y="210"/>
                    </a:lnTo>
                    <a:lnTo>
                      <a:pt x="922" y="226"/>
                    </a:lnTo>
                    <a:lnTo>
                      <a:pt x="906" y="243"/>
                    </a:lnTo>
                    <a:lnTo>
                      <a:pt x="872" y="260"/>
                    </a:lnTo>
                    <a:lnTo>
                      <a:pt x="855" y="268"/>
                    </a:lnTo>
                    <a:lnTo>
                      <a:pt x="847" y="277"/>
                    </a:lnTo>
                    <a:lnTo>
                      <a:pt x="847" y="277"/>
                    </a:lnTo>
                    <a:lnTo>
                      <a:pt x="838" y="277"/>
                    </a:lnTo>
                    <a:lnTo>
                      <a:pt x="830" y="277"/>
                    </a:lnTo>
                    <a:lnTo>
                      <a:pt x="822" y="277"/>
                    </a:lnTo>
                    <a:lnTo>
                      <a:pt x="813" y="277"/>
                    </a:lnTo>
                    <a:lnTo>
                      <a:pt x="797" y="252"/>
                    </a:lnTo>
                    <a:lnTo>
                      <a:pt x="780" y="235"/>
                    </a:lnTo>
                    <a:lnTo>
                      <a:pt x="746" y="235"/>
                    </a:lnTo>
                    <a:lnTo>
                      <a:pt x="721" y="226"/>
                    </a:lnTo>
                    <a:lnTo>
                      <a:pt x="721" y="193"/>
                    </a:lnTo>
                    <a:lnTo>
                      <a:pt x="746" y="176"/>
                    </a:lnTo>
                    <a:lnTo>
                      <a:pt x="746" y="151"/>
                    </a:lnTo>
                    <a:lnTo>
                      <a:pt x="746" y="126"/>
                    </a:lnTo>
                    <a:lnTo>
                      <a:pt x="755" y="117"/>
                    </a:lnTo>
                    <a:lnTo>
                      <a:pt x="763" y="109"/>
                    </a:lnTo>
                    <a:lnTo>
                      <a:pt x="780" y="92"/>
                    </a:lnTo>
                    <a:lnTo>
                      <a:pt x="797" y="75"/>
                    </a:lnTo>
                    <a:lnTo>
                      <a:pt x="797" y="67"/>
                    </a:lnTo>
                    <a:lnTo>
                      <a:pt x="797" y="59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4" name="ДФО_Хабаровский край">
                <a:extLst>
                  <a:ext uri="{FF2B5EF4-FFF2-40B4-BE49-F238E27FC236}">
                    <a16:creationId xmlns:a16="http://schemas.microsoft.com/office/drawing/2014/main" id="{BBFD3AF4-83CF-607A-247B-2B6BEC319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9534" y="4026701"/>
                <a:ext cx="765850" cy="1595618"/>
              </a:xfrm>
              <a:custGeom>
                <a:avLst/>
                <a:gdLst>
                  <a:gd name="T0" fmla="*/ 462 w 881"/>
                  <a:gd name="T1" fmla="*/ 51 h 1837"/>
                  <a:gd name="T2" fmla="*/ 395 w 881"/>
                  <a:gd name="T3" fmla="*/ 84 h 1837"/>
                  <a:gd name="T4" fmla="*/ 285 w 881"/>
                  <a:gd name="T5" fmla="*/ 176 h 1837"/>
                  <a:gd name="T6" fmla="*/ 252 w 881"/>
                  <a:gd name="T7" fmla="*/ 227 h 1837"/>
                  <a:gd name="T8" fmla="*/ 294 w 881"/>
                  <a:gd name="T9" fmla="*/ 386 h 1837"/>
                  <a:gd name="T10" fmla="*/ 252 w 881"/>
                  <a:gd name="T11" fmla="*/ 453 h 1837"/>
                  <a:gd name="T12" fmla="*/ 176 w 881"/>
                  <a:gd name="T13" fmla="*/ 478 h 1837"/>
                  <a:gd name="T14" fmla="*/ 76 w 881"/>
                  <a:gd name="T15" fmla="*/ 554 h 1837"/>
                  <a:gd name="T16" fmla="*/ 17 w 881"/>
                  <a:gd name="T17" fmla="*/ 663 h 1837"/>
                  <a:gd name="T18" fmla="*/ 34 w 881"/>
                  <a:gd name="T19" fmla="*/ 747 h 1837"/>
                  <a:gd name="T20" fmla="*/ 9 w 881"/>
                  <a:gd name="T21" fmla="*/ 805 h 1837"/>
                  <a:gd name="T22" fmla="*/ 42 w 881"/>
                  <a:gd name="T23" fmla="*/ 864 h 1837"/>
                  <a:gd name="T24" fmla="*/ 84 w 881"/>
                  <a:gd name="T25" fmla="*/ 948 h 1837"/>
                  <a:gd name="T26" fmla="*/ 151 w 881"/>
                  <a:gd name="T27" fmla="*/ 948 h 1837"/>
                  <a:gd name="T28" fmla="*/ 118 w 881"/>
                  <a:gd name="T29" fmla="*/ 1023 h 1837"/>
                  <a:gd name="T30" fmla="*/ 59 w 881"/>
                  <a:gd name="T31" fmla="*/ 1124 h 1837"/>
                  <a:gd name="T32" fmla="*/ 160 w 881"/>
                  <a:gd name="T33" fmla="*/ 1208 h 1837"/>
                  <a:gd name="T34" fmla="*/ 210 w 881"/>
                  <a:gd name="T35" fmla="*/ 1191 h 1837"/>
                  <a:gd name="T36" fmla="*/ 319 w 881"/>
                  <a:gd name="T37" fmla="*/ 1124 h 1837"/>
                  <a:gd name="T38" fmla="*/ 369 w 881"/>
                  <a:gd name="T39" fmla="*/ 1208 h 1837"/>
                  <a:gd name="T40" fmla="*/ 294 w 881"/>
                  <a:gd name="T41" fmla="*/ 1258 h 1837"/>
                  <a:gd name="T42" fmla="*/ 244 w 881"/>
                  <a:gd name="T43" fmla="*/ 1342 h 1837"/>
                  <a:gd name="T44" fmla="*/ 193 w 881"/>
                  <a:gd name="T45" fmla="*/ 1426 h 1837"/>
                  <a:gd name="T46" fmla="*/ 202 w 881"/>
                  <a:gd name="T47" fmla="*/ 1501 h 1837"/>
                  <a:gd name="T48" fmla="*/ 235 w 881"/>
                  <a:gd name="T49" fmla="*/ 1518 h 1837"/>
                  <a:gd name="T50" fmla="*/ 294 w 881"/>
                  <a:gd name="T51" fmla="*/ 1619 h 1837"/>
                  <a:gd name="T52" fmla="*/ 336 w 881"/>
                  <a:gd name="T53" fmla="*/ 1593 h 1837"/>
                  <a:gd name="T54" fmla="*/ 411 w 881"/>
                  <a:gd name="T55" fmla="*/ 1627 h 1837"/>
                  <a:gd name="T56" fmla="*/ 495 w 881"/>
                  <a:gd name="T57" fmla="*/ 1619 h 1837"/>
                  <a:gd name="T58" fmla="*/ 554 w 881"/>
                  <a:gd name="T59" fmla="*/ 1644 h 1837"/>
                  <a:gd name="T60" fmla="*/ 537 w 881"/>
                  <a:gd name="T61" fmla="*/ 1744 h 1837"/>
                  <a:gd name="T62" fmla="*/ 562 w 881"/>
                  <a:gd name="T63" fmla="*/ 1778 h 1837"/>
                  <a:gd name="T64" fmla="*/ 613 w 881"/>
                  <a:gd name="T65" fmla="*/ 1770 h 1837"/>
                  <a:gd name="T66" fmla="*/ 688 w 881"/>
                  <a:gd name="T67" fmla="*/ 1761 h 1837"/>
                  <a:gd name="T68" fmla="*/ 755 w 881"/>
                  <a:gd name="T69" fmla="*/ 1635 h 1837"/>
                  <a:gd name="T70" fmla="*/ 713 w 881"/>
                  <a:gd name="T71" fmla="*/ 1593 h 1837"/>
                  <a:gd name="T72" fmla="*/ 780 w 881"/>
                  <a:gd name="T73" fmla="*/ 1552 h 1837"/>
                  <a:gd name="T74" fmla="*/ 822 w 881"/>
                  <a:gd name="T75" fmla="*/ 1635 h 1837"/>
                  <a:gd name="T76" fmla="*/ 872 w 881"/>
                  <a:gd name="T77" fmla="*/ 1468 h 1837"/>
                  <a:gd name="T78" fmla="*/ 847 w 881"/>
                  <a:gd name="T79" fmla="*/ 1367 h 1837"/>
                  <a:gd name="T80" fmla="*/ 797 w 881"/>
                  <a:gd name="T81" fmla="*/ 1208 h 1837"/>
                  <a:gd name="T82" fmla="*/ 797 w 881"/>
                  <a:gd name="T83" fmla="*/ 1090 h 1837"/>
                  <a:gd name="T84" fmla="*/ 722 w 881"/>
                  <a:gd name="T85" fmla="*/ 1023 h 1837"/>
                  <a:gd name="T86" fmla="*/ 730 w 881"/>
                  <a:gd name="T87" fmla="*/ 990 h 1837"/>
                  <a:gd name="T88" fmla="*/ 654 w 881"/>
                  <a:gd name="T89" fmla="*/ 948 h 1837"/>
                  <a:gd name="T90" fmla="*/ 596 w 881"/>
                  <a:gd name="T91" fmla="*/ 939 h 1837"/>
                  <a:gd name="T92" fmla="*/ 562 w 881"/>
                  <a:gd name="T93" fmla="*/ 973 h 1837"/>
                  <a:gd name="T94" fmla="*/ 554 w 881"/>
                  <a:gd name="T95" fmla="*/ 990 h 1837"/>
                  <a:gd name="T96" fmla="*/ 495 w 881"/>
                  <a:gd name="T97" fmla="*/ 1015 h 1837"/>
                  <a:gd name="T98" fmla="*/ 462 w 881"/>
                  <a:gd name="T99" fmla="*/ 1006 h 1837"/>
                  <a:gd name="T100" fmla="*/ 453 w 881"/>
                  <a:gd name="T101" fmla="*/ 1048 h 1837"/>
                  <a:gd name="T102" fmla="*/ 327 w 881"/>
                  <a:gd name="T103" fmla="*/ 948 h 1837"/>
                  <a:gd name="T104" fmla="*/ 403 w 881"/>
                  <a:gd name="T105" fmla="*/ 814 h 1837"/>
                  <a:gd name="T106" fmla="*/ 428 w 881"/>
                  <a:gd name="T107" fmla="*/ 713 h 1837"/>
                  <a:gd name="T108" fmla="*/ 478 w 881"/>
                  <a:gd name="T109" fmla="*/ 570 h 1837"/>
                  <a:gd name="T110" fmla="*/ 520 w 881"/>
                  <a:gd name="T111" fmla="*/ 453 h 1837"/>
                  <a:gd name="T112" fmla="*/ 604 w 881"/>
                  <a:gd name="T113" fmla="*/ 302 h 1837"/>
                  <a:gd name="T114" fmla="*/ 713 w 881"/>
                  <a:gd name="T115" fmla="*/ 269 h 1837"/>
                  <a:gd name="T116" fmla="*/ 763 w 881"/>
                  <a:gd name="T117" fmla="*/ 218 h 1837"/>
                  <a:gd name="T118" fmla="*/ 646 w 881"/>
                  <a:gd name="T119" fmla="*/ 126 h 1837"/>
                  <a:gd name="T120" fmla="*/ 646 w 881"/>
                  <a:gd name="T121" fmla="*/ 34 h 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81" h="1837">
                    <a:moveTo>
                      <a:pt x="512" y="67"/>
                    </a:moveTo>
                    <a:lnTo>
                      <a:pt x="495" y="51"/>
                    </a:lnTo>
                    <a:lnTo>
                      <a:pt x="487" y="42"/>
                    </a:lnTo>
                    <a:lnTo>
                      <a:pt x="478" y="51"/>
                    </a:lnTo>
                    <a:lnTo>
                      <a:pt x="470" y="59"/>
                    </a:lnTo>
                    <a:lnTo>
                      <a:pt x="462" y="51"/>
                    </a:lnTo>
                    <a:lnTo>
                      <a:pt x="445" y="51"/>
                    </a:lnTo>
                    <a:lnTo>
                      <a:pt x="436" y="67"/>
                    </a:lnTo>
                    <a:lnTo>
                      <a:pt x="420" y="92"/>
                    </a:lnTo>
                    <a:lnTo>
                      <a:pt x="411" y="84"/>
                    </a:lnTo>
                    <a:lnTo>
                      <a:pt x="403" y="76"/>
                    </a:lnTo>
                    <a:lnTo>
                      <a:pt x="395" y="84"/>
                    </a:lnTo>
                    <a:lnTo>
                      <a:pt x="378" y="84"/>
                    </a:lnTo>
                    <a:lnTo>
                      <a:pt x="336" y="67"/>
                    </a:lnTo>
                    <a:lnTo>
                      <a:pt x="302" y="67"/>
                    </a:lnTo>
                    <a:lnTo>
                      <a:pt x="294" y="118"/>
                    </a:lnTo>
                    <a:lnTo>
                      <a:pt x="294" y="168"/>
                    </a:lnTo>
                    <a:lnTo>
                      <a:pt x="285" y="176"/>
                    </a:lnTo>
                    <a:lnTo>
                      <a:pt x="269" y="185"/>
                    </a:lnTo>
                    <a:lnTo>
                      <a:pt x="269" y="193"/>
                    </a:lnTo>
                    <a:lnTo>
                      <a:pt x="269" y="202"/>
                    </a:lnTo>
                    <a:lnTo>
                      <a:pt x="260" y="210"/>
                    </a:lnTo>
                    <a:lnTo>
                      <a:pt x="252" y="218"/>
                    </a:lnTo>
                    <a:lnTo>
                      <a:pt x="252" y="227"/>
                    </a:lnTo>
                    <a:lnTo>
                      <a:pt x="252" y="235"/>
                    </a:lnTo>
                    <a:lnTo>
                      <a:pt x="244" y="269"/>
                    </a:lnTo>
                    <a:lnTo>
                      <a:pt x="260" y="294"/>
                    </a:lnTo>
                    <a:lnTo>
                      <a:pt x="269" y="336"/>
                    </a:lnTo>
                    <a:lnTo>
                      <a:pt x="277" y="369"/>
                    </a:lnTo>
                    <a:lnTo>
                      <a:pt x="294" y="386"/>
                    </a:lnTo>
                    <a:lnTo>
                      <a:pt x="302" y="411"/>
                    </a:lnTo>
                    <a:lnTo>
                      <a:pt x="294" y="420"/>
                    </a:lnTo>
                    <a:lnTo>
                      <a:pt x="277" y="403"/>
                    </a:lnTo>
                    <a:lnTo>
                      <a:pt x="269" y="411"/>
                    </a:lnTo>
                    <a:lnTo>
                      <a:pt x="260" y="420"/>
                    </a:lnTo>
                    <a:lnTo>
                      <a:pt x="252" y="453"/>
                    </a:lnTo>
                    <a:lnTo>
                      <a:pt x="218" y="478"/>
                    </a:lnTo>
                    <a:lnTo>
                      <a:pt x="218" y="478"/>
                    </a:lnTo>
                    <a:lnTo>
                      <a:pt x="202" y="487"/>
                    </a:lnTo>
                    <a:lnTo>
                      <a:pt x="193" y="487"/>
                    </a:lnTo>
                    <a:lnTo>
                      <a:pt x="176" y="478"/>
                    </a:lnTo>
                    <a:lnTo>
                      <a:pt x="176" y="478"/>
                    </a:lnTo>
                    <a:lnTo>
                      <a:pt x="168" y="487"/>
                    </a:lnTo>
                    <a:lnTo>
                      <a:pt x="168" y="503"/>
                    </a:lnTo>
                    <a:lnTo>
                      <a:pt x="168" y="512"/>
                    </a:lnTo>
                    <a:lnTo>
                      <a:pt x="160" y="520"/>
                    </a:lnTo>
                    <a:lnTo>
                      <a:pt x="118" y="537"/>
                    </a:lnTo>
                    <a:lnTo>
                      <a:pt x="76" y="554"/>
                    </a:lnTo>
                    <a:lnTo>
                      <a:pt x="67" y="554"/>
                    </a:lnTo>
                    <a:lnTo>
                      <a:pt x="59" y="554"/>
                    </a:lnTo>
                    <a:lnTo>
                      <a:pt x="42" y="570"/>
                    </a:lnTo>
                    <a:lnTo>
                      <a:pt x="34" y="587"/>
                    </a:lnTo>
                    <a:lnTo>
                      <a:pt x="26" y="638"/>
                    </a:lnTo>
                    <a:lnTo>
                      <a:pt x="17" y="663"/>
                    </a:lnTo>
                    <a:lnTo>
                      <a:pt x="26" y="696"/>
                    </a:lnTo>
                    <a:lnTo>
                      <a:pt x="9" y="696"/>
                    </a:lnTo>
                    <a:lnTo>
                      <a:pt x="0" y="696"/>
                    </a:lnTo>
                    <a:lnTo>
                      <a:pt x="17" y="721"/>
                    </a:lnTo>
                    <a:lnTo>
                      <a:pt x="42" y="738"/>
                    </a:lnTo>
                    <a:lnTo>
                      <a:pt x="34" y="747"/>
                    </a:lnTo>
                    <a:lnTo>
                      <a:pt x="26" y="755"/>
                    </a:lnTo>
                    <a:lnTo>
                      <a:pt x="26" y="763"/>
                    </a:lnTo>
                    <a:lnTo>
                      <a:pt x="26" y="780"/>
                    </a:lnTo>
                    <a:lnTo>
                      <a:pt x="9" y="788"/>
                    </a:lnTo>
                    <a:lnTo>
                      <a:pt x="0" y="805"/>
                    </a:lnTo>
                    <a:lnTo>
                      <a:pt x="9" y="805"/>
                    </a:lnTo>
                    <a:lnTo>
                      <a:pt x="17" y="805"/>
                    </a:lnTo>
                    <a:lnTo>
                      <a:pt x="26" y="814"/>
                    </a:lnTo>
                    <a:lnTo>
                      <a:pt x="42" y="822"/>
                    </a:lnTo>
                    <a:lnTo>
                      <a:pt x="51" y="839"/>
                    </a:lnTo>
                    <a:lnTo>
                      <a:pt x="51" y="856"/>
                    </a:lnTo>
                    <a:lnTo>
                      <a:pt x="42" y="864"/>
                    </a:lnTo>
                    <a:lnTo>
                      <a:pt x="26" y="864"/>
                    </a:lnTo>
                    <a:lnTo>
                      <a:pt x="26" y="906"/>
                    </a:lnTo>
                    <a:lnTo>
                      <a:pt x="17" y="948"/>
                    </a:lnTo>
                    <a:lnTo>
                      <a:pt x="51" y="956"/>
                    </a:lnTo>
                    <a:lnTo>
                      <a:pt x="76" y="939"/>
                    </a:lnTo>
                    <a:lnTo>
                      <a:pt x="84" y="948"/>
                    </a:lnTo>
                    <a:lnTo>
                      <a:pt x="93" y="948"/>
                    </a:lnTo>
                    <a:lnTo>
                      <a:pt x="109" y="939"/>
                    </a:lnTo>
                    <a:lnTo>
                      <a:pt x="118" y="931"/>
                    </a:lnTo>
                    <a:lnTo>
                      <a:pt x="135" y="939"/>
                    </a:lnTo>
                    <a:lnTo>
                      <a:pt x="143" y="948"/>
                    </a:lnTo>
                    <a:lnTo>
                      <a:pt x="151" y="948"/>
                    </a:lnTo>
                    <a:lnTo>
                      <a:pt x="160" y="948"/>
                    </a:lnTo>
                    <a:lnTo>
                      <a:pt x="151" y="973"/>
                    </a:lnTo>
                    <a:lnTo>
                      <a:pt x="135" y="990"/>
                    </a:lnTo>
                    <a:lnTo>
                      <a:pt x="135" y="998"/>
                    </a:lnTo>
                    <a:lnTo>
                      <a:pt x="135" y="1006"/>
                    </a:lnTo>
                    <a:lnTo>
                      <a:pt x="118" y="1023"/>
                    </a:lnTo>
                    <a:lnTo>
                      <a:pt x="101" y="1040"/>
                    </a:lnTo>
                    <a:lnTo>
                      <a:pt x="93" y="1048"/>
                    </a:lnTo>
                    <a:lnTo>
                      <a:pt x="84" y="1057"/>
                    </a:lnTo>
                    <a:lnTo>
                      <a:pt x="84" y="1082"/>
                    </a:lnTo>
                    <a:lnTo>
                      <a:pt x="84" y="1107"/>
                    </a:lnTo>
                    <a:lnTo>
                      <a:pt x="59" y="1124"/>
                    </a:lnTo>
                    <a:lnTo>
                      <a:pt x="59" y="1157"/>
                    </a:lnTo>
                    <a:lnTo>
                      <a:pt x="84" y="1166"/>
                    </a:lnTo>
                    <a:lnTo>
                      <a:pt x="118" y="1166"/>
                    </a:lnTo>
                    <a:lnTo>
                      <a:pt x="135" y="1183"/>
                    </a:lnTo>
                    <a:lnTo>
                      <a:pt x="151" y="1208"/>
                    </a:lnTo>
                    <a:lnTo>
                      <a:pt x="160" y="1208"/>
                    </a:lnTo>
                    <a:lnTo>
                      <a:pt x="168" y="1208"/>
                    </a:lnTo>
                    <a:lnTo>
                      <a:pt x="176" y="1208"/>
                    </a:lnTo>
                    <a:lnTo>
                      <a:pt x="185" y="1208"/>
                    </a:lnTo>
                    <a:lnTo>
                      <a:pt x="185" y="1208"/>
                    </a:lnTo>
                    <a:lnTo>
                      <a:pt x="193" y="1199"/>
                    </a:lnTo>
                    <a:lnTo>
                      <a:pt x="210" y="1191"/>
                    </a:lnTo>
                    <a:lnTo>
                      <a:pt x="244" y="1174"/>
                    </a:lnTo>
                    <a:lnTo>
                      <a:pt x="260" y="1157"/>
                    </a:lnTo>
                    <a:lnTo>
                      <a:pt x="269" y="1141"/>
                    </a:lnTo>
                    <a:lnTo>
                      <a:pt x="285" y="1141"/>
                    </a:lnTo>
                    <a:lnTo>
                      <a:pt x="311" y="1132"/>
                    </a:lnTo>
                    <a:lnTo>
                      <a:pt x="319" y="1124"/>
                    </a:lnTo>
                    <a:lnTo>
                      <a:pt x="327" y="1124"/>
                    </a:lnTo>
                    <a:lnTo>
                      <a:pt x="327" y="1116"/>
                    </a:lnTo>
                    <a:lnTo>
                      <a:pt x="353" y="1124"/>
                    </a:lnTo>
                    <a:lnTo>
                      <a:pt x="361" y="1157"/>
                    </a:lnTo>
                    <a:lnTo>
                      <a:pt x="361" y="1191"/>
                    </a:lnTo>
                    <a:lnTo>
                      <a:pt x="369" y="1208"/>
                    </a:lnTo>
                    <a:lnTo>
                      <a:pt x="369" y="1225"/>
                    </a:lnTo>
                    <a:lnTo>
                      <a:pt x="361" y="1233"/>
                    </a:lnTo>
                    <a:lnTo>
                      <a:pt x="327" y="1233"/>
                    </a:lnTo>
                    <a:lnTo>
                      <a:pt x="285" y="1241"/>
                    </a:lnTo>
                    <a:lnTo>
                      <a:pt x="285" y="1241"/>
                    </a:lnTo>
                    <a:lnTo>
                      <a:pt x="294" y="1258"/>
                    </a:lnTo>
                    <a:lnTo>
                      <a:pt x="294" y="1292"/>
                    </a:lnTo>
                    <a:lnTo>
                      <a:pt x="277" y="1300"/>
                    </a:lnTo>
                    <a:lnTo>
                      <a:pt x="260" y="1308"/>
                    </a:lnTo>
                    <a:lnTo>
                      <a:pt x="252" y="1317"/>
                    </a:lnTo>
                    <a:lnTo>
                      <a:pt x="244" y="1334"/>
                    </a:lnTo>
                    <a:lnTo>
                      <a:pt x="244" y="1342"/>
                    </a:lnTo>
                    <a:lnTo>
                      <a:pt x="244" y="1350"/>
                    </a:lnTo>
                    <a:lnTo>
                      <a:pt x="218" y="1367"/>
                    </a:lnTo>
                    <a:lnTo>
                      <a:pt x="193" y="1384"/>
                    </a:lnTo>
                    <a:lnTo>
                      <a:pt x="202" y="1401"/>
                    </a:lnTo>
                    <a:lnTo>
                      <a:pt x="202" y="1409"/>
                    </a:lnTo>
                    <a:lnTo>
                      <a:pt x="193" y="1426"/>
                    </a:lnTo>
                    <a:lnTo>
                      <a:pt x="185" y="1451"/>
                    </a:lnTo>
                    <a:lnTo>
                      <a:pt x="185" y="1476"/>
                    </a:lnTo>
                    <a:lnTo>
                      <a:pt x="185" y="1501"/>
                    </a:lnTo>
                    <a:lnTo>
                      <a:pt x="193" y="1493"/>
                    </a:lnTo>
                    <a:lnTo>
                      <a:pt x="193" y="1493"/>
                    </a:lnTo>
                    <a:lnTo>
                      <a:pt x="202" y="1501"/>
                    </a:lnTo>
                    <a:lnTo>
                      <a:pt x="202" y="1510"/>
                    </a:lnTo>
                    <a:lnTo>
                      <a:pt x="210" y="1510"/>
                    </a:lnTo>
                    <a:lnTo>
                      <a:pt x="218" y="1501"/>
                    </a:lnTo>
                    <a:lnTo>
                      <a:pt x="227" y="1510"/>
                    </a:lnTo>
                    <a:lnTo>
                      <a:pt x="227" y="1518"/>
                    </a:lnTo>
                    <a:lnTo>
                      <a:pt x="235" y="1518"/>
                    </a:lnTo>
                    <a:lnTo>
                      <a:pt x="252" y="1526"/>
                    </a:lnTo>
                    <a:lnTo>
                      <a:pt x="252" y="1560"/>
                    </a:lnTo>
                    <a:lnTo>
                      <a:pt x="252" y="1585"/>
                    </a:lnTo>
                    <a:lnTo>
                      <a:pt x="260" y="1610"/>
                    </a:lnTo>
                    <a:lnTo>
                      <a:pt x="260" y="1635"/>
                    </a:lnTo>
                    <a:lnTo>
                      <a:pt x="294" y="1619"/>
                    </a:lnTo>
                    <a:lnTo>
                      <a:pt x="294" y="1619"/>
                    </a:lnTo>
                    <a:lnTo>
                      <a:pt x="302" y="1619"/>
                    </a:lnTo>
                    <a:lnTo>
                      <a:pt x="302" y="1619"/>
                    </a:lnTo>
                    <a:lnTo>
                      <a:pt x="311" y="1610"/>
                    </a:lnTo>
                    <a:lnTo>
                      <a:pt x="319" y="1593"/>
                    </a:lnTo>
                    <a:lnTo>
                      <a:pt x="336" y="1593"/>
                    </a:lnTo>
                    <a:lnTo>
                      <a:pt x="353" y="1602"/>
                    </a:lnTo>
                    <a:lnTo>
                      <a:pt x="369" y="1593"/>
                    </a:lnTo>
                    <a:lnTo>
                      <a:pt x="386" y="1593"/>
                    </a:lnTo>
                    <a:lnTo>
                      <a:pt x="386" y="1593"/>
                    </a:lnTo>
                    <a:lnTo>
                      <a:pt x="395" y="1602"/>
                    </a:lnTo>
                    <a:lnTo>
                      <a:pt x="411" y="1627"/>
                    </a:lnTo>
                    <a:lnTo>
                      <a:pt x="428" y="1627"/>
                    </a:lnTo>
                    <a:lnTo>
                      <a:pt x="445" y="1635"/>
                    </a:lnTo>
                    <a:lnTo>
                      <a:pt x="462" y="1635"/>
                    </a:lnTo>
                    <a:lnTo>
                      <a:pt x="470" y="1635"/>
                    </a:lnTo>
                    <a:lnTo>
                      <a:pt x="478" y="1619"/>
                    </a:lnTo>
                    <a:lnTo>
                      <a:pt x="495" y="1619"/>
                    </a:lnTo>
                    <a:lnTo>
                      <a:pt x="512" y="1619"/>
                    </a:lnTo>
                    <a:lnTo>
                      <a:pt x="520" y="1619"/>
                    </a:lnTo>
                    <a:lnTo>
                      <a:pt x="537" y="1610"/>
                    </a:lnTo>
                    <a:lnTo>
                      <a:pt x="545" y="1627"/>
                    </a:lnTo>
                    <a:lnTo>
                      <a:pt x="545" y="1627"/>
                    </a:lnTo>
                    <a:lnTo>
                      <a:pt x="554" y="1644"/>
                    </a:lnTo>
                    <a:lnTo>
                      <a:pt x="529" y="1661"/>
                    </a:lnTo>
                    <a:lnTo>
                      <a:pt x="520" y="1677"/>
                    </a:lnTo>
                    <a:lnTo>
                      <a:pt x="529" y="1694"/>
                    </a:lnTo>
                    <a:lnTo>
                      <a:pt x="537" y="1702"/>
                    </a:lnTo>
                    <a:lnTo>
                      <a:pt x="554" y="1719"/>
                    </a:lnTo>
                    <a:lnTo>
                      <a:pt x="537" y="1744"/>
                    </a:lnTo>
                    <a:lnTo>
                      <a:pt x="529" y="1753"/>
                    </a:lnTo>
                    <a:lnTo>
                      <a:pt x="529" y="1795"/>
                    </a:lnTo>
                    <a:lnTo>
                      <a:pt x="537" y="1837"/>
                    </a:lnTo>
                    <a:lnTo>
                      <a:pt x="554" y="1820"/>
                    </a:lnTo>
                    <a:lnTo>
                      <a:pt x="554" y="1803"/>
                    </a:lnTo>
                    <a:lnTo>
                      <a:pt x="562" y="1778"/>
                    </a:lnTo>
                    <a:lnTo>
                      <a:pt x="579" y="1753"/>
                    </a:lnTo>
                    <a:lnTo>
                      <a:pt x="587" y="1753"/>
                    </a:lnTo>
                    <a:lnTo>
                      <a:pt x="596" y="1761"/>
                    </a:lnTo>
                    <a:lnTo>
                      <a:pt x="604" y="1753"/>
                    </a:lnTo>
                    <a:lnTo>
                      <a:pt x="613" y="1761"/>
                    </a:lnTo>
                    <a:lnTo>
                      <a:pt x="613" y="1770"/>
                    </a:lnTo>
                    <a:lnTo>
                      <a:pt x="613" y="1778"/>
                    </a:lnTo>
                    <a:lnTo>
                      <a:pt x="621" y="1770"/>
                    </a:lnTo>
                    <a:lnTo>
                      <a:pt x="629" y="1761"/>
                    </a:lnTo>
                    <a:lnTo>
                      <a:pt x="638" y="1770"/>
                    </a:lnTo>
                    <a:lnTo>
                      <a:pt x="646" y="1778"/>
                    </a:lnTo>
                    <a:lnTo>
                      <a:pt x="688" y="1761"/>
                    </a:lnTo>
                    <a:lnTo>
                      <a:pt x="722" y="1736"/>
                    </a:lnTo>
                    <a:lnTo>
                      <a:pt x="722" y="1719"/>
                    </a:lnTo>
                    <a:lnTo>
                      <a:pt x="722" y="1702"/>
                    </a:lnTo>
                    <a:lnTo>
                      <a:pt x="755" y="1686"/>
                    </a:lnTo>
                    <a:lnTo>
                      <a:pt x="772" y="1635"/>
                    </a:lnTo>
                    <a:lnTo>
                      <a:pt x="755" y="1635"/>
                    </a:lnTo>
                    <a:lnTo>
                      <a:pt x="738" y="1635"/>
                    </a:lnTo>
                    <a:lnTo>
                      <a:pt x="730" y="1627"/>
                    </a:lnTo>
                    <a:lnTo>
                      <a:pt x="730" y="1619"/>
                    </a:lnTo>
                    <a:lnTo>
                      <a:pt x="722" y="1610"/>
                    </a:lnTo>
                    <a:lnTo>
                      <a:pt x="713" y="1602"/>
                    </a:lnTo>
                    <a:lnTo>
                      <a:pt x="713" y="1593"/>
                    </a:lnTo>
                    <a:lnTo>
                      <a:pt x="722" y="1593"/>
                    </a:lnTo>
                    <a:lnTo>
                      <a:pt x="722" y="1593"/>
                    </a:lnTo>
                    <a:lnTo>
                      <a:pt x="730" y="1593"/>
                    </a:lnTo>
                    <a:lnTo>
                      <a:pt x="747" y="1568"/>
                    </a:lnTo>
                    <a:lnTo>
                      <a:pt x="780" y="1552"/>
                    </a:lnTo>
                    <a:lnTo>
                      <a:pt x="780" y="1552"/>
                    </a:lnTo>
                    <a:lnTo>
                      <a:pt x="780" y="1560"/>
                    </a:lnTo>
                    <a:lnTo>
                      <a:pt x="797" y="1577"/>
                    </a:lnTo>
                    <a:lnTo>
                      <a:pt x="814" y="1593"/>
                    </a:lnTo>
                    <a:lnTo>
                      <a:pt x="805" y="1610"/>
                    </a:lnTo>
                    <a:lnTo>
                      <a:pt x="805" y="1627"/>
                    </a:lnTo>
                    <a:lnTo>
                      <a:pt x="822" y="1635"/>
                    </a:lnTo>
                    <a:lnTo>
                      <a:pt x="847" y="1635"/>
                    </a:lnTo>
                    <a:lnTo>
                      <a:pt x="864" y="1560"/>
                    </a:lnTo>
                    <a:lnTo>
                      <a:pt x="881" y="1501"/>
                    </a:lnTo>
                    <a:lnTo>
                      <a:pt x="881" y="1493"/>
                    </a:lnTo>
                    <a:lnTo>
                      <a:pt x="872" y="1476"/>
                    </a:lnTo>
                    <a:lnTo>
                      <a:pt x="872" y="1468"/>
                    </a:lnTo>
                    <a:lnTo>
                      <a:pt x="872" y="1451"/>
                    </a:lnTo>
                    <a:lnTo>
                      <a:pt x="872" y="1443"/>
                    </a:lnTo>
                    <a:lnTo>
                      <a:pt x="864" y="1434"/>
                    </a:lnTo>
                    <a:lnTo>
                      <a:pt x="864" y="1409"/>
                    </a:lnTo>
                    <a:lnTo>
                      <a:pt x="856" y="1384"/>
                    </a:lnTo>
                    <a:lnTo>
                      <a:pt x="847" y="1367"/>
                    </a:lnTo>
                    <a:lnTo>
                      <a:pt x="839" y="1350"/>
                    </a:lnTo>
                    <a:lnTo>
                      <a:pt x="839" y="1334"/>
                    </a:lnTo>
                    <a:lnTo>
                      <a:pt x="839" y="1325"/>
                    </a:lnTo>
                    <a:lnTo>
                      <a:pt x="839" y="1325"/>
                    </a:lnTo>
                    <a:lnTo>
                      <a:pt x="839" y="1325"/>
                    </a:lnTo>
                    <a:lnTo>
                      <a:pt x="797" y="1208"/>
                    </a:lnTo>
                    <a:lnTo>
                      <a:pt x="797" y="1199"/>
                    </a:lnTo>
                    <a:lnTo>
                      <a:pt x="797" y="1191"/>
                    </a:lnTo>
                    <a:lnTo>
                      <a:pt x="805" y="1149"/>
                    </a:lnTo>
                    <a:lnTo>
                      <a:pt x="797" y="1116"/>
                    </a:lnTo>
                    <a:lnTo>
                      <a:pt x="805" y="1099"/>
                    </a:lnTo>
                    <a:lnTo>
                      <a:pt x="797" y="1090"/>
                    </a:lnTo>
                    <a:lnTo>
                      <a:pt x="789" y="1099"/>
                    </a:lnTo>
                    <a:lnTo>
                      <a:pt x="772" y="1074"/>
                    </a:lnTo>
                    <a:lnTo>
                      <a:pt x="772" y="1048"/>
                    </a:lnTo>
                    <a:lnTo>
                      <a:pt x="763" y="1048"/>
                    </a:lnTo>
                    <a:lnTo>
                      <a:pt x="755" y="1040"/>
                    </a:lnTo>
                    <a:lnTo>
                      <a:pt x="722" y="1023"/>
                    </a:lnTo>
                    <a:lnTo>
                      <a:pt x="722" y="1023"/>
                    </a:lnTo>
                    <a:lnTo>
                      <a:pt x="730" y="1023"/>
                    </a:lnTo>
                    <a:lnTo>
                      <a:pt x="747" y="1023"/>
                    </a:lnTo>
                    <a:lnTo>
                      <a:pt x="755" y="1006"/>
                    </a:lnTo>
                    <a:lnTo>
                      <a:pt x="747" y="990"/>
                    </a:lnTo>
                    <a:lnTo>
                      <a:pt x="730" y="990"/>
                    </a:lnTo>
                    <a:lnTo>
                      <a:pt x="713" y="981"/>
                    </a:lnTo>
                    <a:lnTo>
                      <a:pt x="713" y="981"/>
                    </a:lnTo>
                    <a:lnTo>
                      <a:pt x="705" y="973"/>
                    </a:lnTo>
                    <a:lnTo>
                      <a:pt x="680" y="973"/>
                    </a:lnTo>
                    <a:lnTo>
                      <a:pt x="654" y="956"/>
                    </a:lnTo>
                    <a:lnTo>
                      <a:pt x="654" y="948"/>
                    </a:lnTo>
                    <a:lnTo>
                      <a:pt x="638" y="939"/>
                    </a:lnTo>
                    <a:lnTo>
                      <a:pt x="638" y="939"/>
                    </a:lnTo>
                    <a:lnTo>
                      <a:pt x="629" y="939"/>
                    </a:lnTo>
                    <a:lnTo>
                      <a:pt x="621" y="931"/>
                    </a:lnTo>
                    <a:lnTo>
                      <a:pt x="604" y="931"/>
                    </a:lnTo>
                    <a:lnTo>
                      <a:pt x="596" y="939"/>
                    </a:lnTo>
                    <a:lnTo>
                      <a:pt x="587" y="948"/>
                    </a:lnTo>
                    <a:lnTo>
                      <a:pt x="562" y="956"/>
                    </a:lnTo>
                    <a:lnTo>
                      <a:pt x="545" y="956"/>
                    </a:lnTo>
                    <a:lnTo>
                      <a:pt x="545" y="956"/>
                    </a:lnTo>
                    <a:lnTo>
                      <a:pt x="554" y="956"/>
                    </a:lnTo>
                    <a:lnTo>
                      <a:pt x="562" y="973"/>
                    </a:lnTo>
                    <a:lnTo>
                      <a:pt x="562" y="1006"/>
                    </a:lnTo>
                    <a:lnTo>
                      <a:pt x="562" y="1040"/>
                    </a:lnTo>
                    <a:lnTo>
                      <a:pt x="554" y="1023"/>
                    </a:lnTo>
                    <a:lnTo>
                      <a:pt x="554" y="998"/>
                    </a:lnTo>
                    <a:lnTo>
                      <a:pt x="554" y="990"/>
                    </a:lnTo>
                    <a:lnTo>
                      <a:pt x="554" y="990"/>
                    </a:lnTo>
                    <a:lnTo>
                      <a:pt x="537" y="1023"/>
                    </a:lnTo>
                    <a:lnTo>
                      <a:pt x="495" y="1065"/>
                    </a:lnTo>
                    <a:lnTo>
                      <a:pt x="495" y="1040"/>
                    </a:lnTo>
                    <a:lnTo>
                      <a:pt x="512" y="1006"/>
                    </a:lnTo>
                    <a:lnTo>
                      <a:pt x="504" y="1006"/>
                    </a:lnTo>
                    <a:lnTo>
                      <a:pt x="495" y="1015"/>
                    </a:lnTo>
                    <a:lnTo>
                      <a:pt x="487" y="1015"/>
                    </a:lnTo>
                    <a:lnTo>
                      <a:pt x="470" y="1006"/>
                    </a:lnTo>
                    <a:lnTo>
                      <a:pt x="478" y="998"/>
                    </a:lnTo>
                    <a:lnTo>
                      <a:pt x="487" y="990"/>
                    </a:lnTo>
                    <a:lnTo>
                      <a:pt x="487" y="981"/>
                    </a:lnTo>
                    <a:lnTo>
                      <a:pt x="462" y="1006"/>
                    </a:lnTo>
                    <a:lnTo>
                      <a:pt x="470" y="1015"/>
                    </a:lnTo>
                    <a:lnTo>
                      <a:pt x="470" y="1032"/>
                    </a:lnTo>
                    <a:lnTo>
                      <a:pt x="470" y="1040"/>
                    </a:lnTo>
                    <a:lnTo>
                      <a:pt x="462" y="1040"/>
                    </a:lnTo>
                    <a:lnTo>
                      <a:pt x="453" y="1040"/>
                    </a:lnTo>
                    <a:lnTo>
                      <a:pt x="453" y="1048"/>
                    </a:lnTo>
                    <a:lnTo>
                      <a:pt x="453" y="1048"/>
                    </a:lnTo>
                    <a:lnTo>
                      <a:pt x="436" y="1006"/>
                    </a:lnTo>
                    <a:lnTo>
                      <a:pt x="411" y="965"/>
                    </a:lnTo>
                    <a:lnTo>
                      <a:pt x="353" y="990"/>
                    </a:lnTo>
                    <a:lnTo>
                      <a:pt x="311" y="973"/>
                    </a:lnTo>
                    <a:lnTo>
                      <a:pt x="327" y="948"/>
                    </a:lnTo>
                    <a:lnTo>
                      <a:pt x="336" y="931"/>
                    </a:lnTo>
                    <a:lnTo>
                      <a:pt x="353" y="906"/>
                    </a:lnTo>
                    <a:lnTo>
                      <a:pt x="361" y="881"/>
                    </a:lnTo>
                    <a:lnTo>
                      <a:pt x="369" y="864"/>
                    </a:lnTo>
                    <a:lnTo>
                      <a:pt x="378" y="856"/>
                    </a:lnTo>
                    <a:lnTo>
                      <a:pt x="403" y="814"/>
                    </a:lnTo>
                    <a:lnTo>
                      <a:pt x="411" y="763"/>
                    </a:lnTo>
                    <a:lnTo>
                      <a:pt x="420" y="755"/>
                    </a:lnTo>
                    <a:lnTo>
                      <a:pt x="428" y="747"/>
                    </a:lnTo>
                    <a:lnTo>
                      <a:pt x="428" y="738"/>
                    </a:lnTo>
                    <a:lnTo>
                      <a:pt x="420" y="730"/>
                    </a:lnTo>
                    <a:lnTo>
                      <a:pt x="428" y="713"/>
                    </a:lnTo>
                    <a:lnTo>
                      <a:pt x="428" y="688"/>
                    </a:lnTo>
                    <a:lnTo>
                      <a:pt x="436" y="679"/>
                    </a:lnTo>
                    <a:lnTo>
                      <a:pt x="453" y="638"/>
                    </a:lnTo>
                    <a:lnTo>
                      <a:pt x="470" y="604"/>
                    </a:lnTo>
                    <a:lnTo>
                      <a:pt x="478" y="587"/>
                    </a:lnTo>
                    <a:lnTo>
                      <a:pt x="478" y="570"/>
                    </a:lnTo>
                    <a:lnTo>
                      <a:pt x="487" y="562"/>
                    </a:lnTo>
                    <a:lnTo>
                      <a:pt x="495" y="545"/>
                    </a:lnTo>
                    <a:lnTo>
                      <a:pt x="495" y="529"/>
                    </a:lnTo>
                    <a:lnTo>
                      <a:pt x="495" y="503"/>
                    </a:lnTo>
                    <a:lnTo>
                      <a:pt x="504" y="470"/>
                    </a:lnTo>
                    <a:lnTo>
                      <a:pt x="520" y="453"/>
                    </a:lnTo>
                    <a:lnTo>
                      <a:pt x="529" y="386"/>
                    </a:lnTo>
                    <a:lnTo>
                      <a:pt x="571" y="327"/>
                    </a:lnTo>
                    <a:lnTo>
                      <a:pt x="579" y="327"/>
                    </a:lnTo>
                    <a:lnTo>
                      <a:pt x="587" y="319"/>
                    </a:lnTo>
                    <a:lnTo>
                      <a:pt x="596" y="311"/>
                    </a:lnTo>
                    <a:lnTo>
                      <a:pt x="604" y="302"/>
                    </a:lnTo>
                    <a:lnTo>
                      <a:pt x="646" y="285"/>
                    </a:lnTo>
                    <a:lnTo>
                      <a:pt x="688" y="260"/>
                    </a:lnTo>
                    <a:lnTo>
                      <a:pt x="696" y="260"/>
                    </a:lnTo>
                    <a:lnTo>
                      <a:pt x="705" y="252"/>
                    </a:lnTo>
                    <a:lnTo>
                      <a:pt x="713" y="252"/>
                    </a:lnTo>
                    <a:lnTo>
                      <a:pt x="713" y="269"/>
                    </a:lnTo>
                    <a:lnTo>
                      <a:pt x="730" y="277"/>
                    </a:lnTo>
                    <a:lnTo>
                      <a:pt x="738" y="260"/>
                    </a:lnTo>
                    <a:lnTo>
                      <a:pt x="730" y="235"/>
                    </a:lnTo>
                    <a:lnTo>
                      <a:pt x="747" y="235"/>
                    </a:lnTo>
                    <a:lnTo>
                      <a:pt x="763" y="235"/>
                    </a:lnTo>
                    <a:lnTo>
                      <a:pt x="763" y="218"/>
                    </a:lnTo>
                    <a:lnTo>
                      <a:pt x="763" y="210"/>
                    </a:lnTo>
                    <a:lnTo>
                      <a:pt x="738" y="185"/>
                    </a:lnTo>
                    <a:lnTo>
                      <a:pt x="705" y="168"/>
                    </a:lnTo>
                    <a:lnTo>
                      <a:pt x="671" y="168"/>
                    </a:lnTo>
                    <a:lnTo>
                      <a:pt x="646" y="160"/>
                    </a:lnTo>
                    <a:lnTo>
                      <a:pt x="646" y="126"/>
                    </a:lnTo>
                    <a:lnTo>
                      <a:pt x="671" y="118"/>
                    </a:lnTo>
                    <a:lnTo>
                      <a:pt x="663" y="101"/>
                    </a:lnTo>
                    <a:lnTo>
                      <a:pt x="663" y="92"/>
                    </a:lnTo>
                    <a:lnTo>
                      <a:pt x="663" y="84"/>
                    </a:lnTo>
                    <a:lnTo>
                      <a:pt x="671" y="76"/>
                    </a:lnTo>
                    <a:lnTo>
                      <a:pt x="646" y="34"/>
                    </a:lnTo>
                    <a:lnTo>
                      <a:pt x="596" y="0"/>
                    </a:lnTo>
                    <a:lnTo>
                      <a:pt x="562" y="9"/>
                    </a:lnTo>
                    <a:lnTo>
                      <a:pt x="520" y="17"/>
                    </a:lnTo>
                    <a:lnTo>
                      <a:pt x="520" y="42"/>
                    </a:lnTo>
                    <a:lnTo>
                      <a:pt x="512" y="67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5" name="ДФО_Приморский край">
                <a:extLst>
                  <a:ext uri="{FF2B5EF4-FFF2-40B4-BE49-F238E27FC236}">
                    <a16:creationId xmlns:a16="http://schemas.microsoft.com/office/drawing/2014/main" id="{2D0C0827-FCF1-7B33-20E0-B569F8AA3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5703" y="5374928"/>
                <a:ext cx="400088" cy="705480"/>
              </a:xfrm>
              <a:custGeom>
                <a:avLst/>
                <a:gdLst>
                  <a:gd name="T0" fmla="*/ 436 w 461"/>
                  <a:gd name="T1" fmla="*/ 83 h 813"/>
                  <a:gd name="T2" fmla="*/ 419 w 461"/>
                  <a:gd name="T3" fmla="*/ 58 h 813"/>
                  <a:gd name="T4" fmla="*/ 419 w 461"/>
                  <a:gd name="T5" fmla="*/ 25 h 813"/>
                  <a:gd name="T6" fmla="*/ 394 w 461"/>
                  <a:gd name="T7" fmla="*/ 0 h 813"/>
                  <a:gd name="T8" fmla="*/ 369 w 461"/>
                  <a:gd name="T9" fmla="*/ 16 h 813"/>
                  <a:gd name="T10" fmla="*/ 344 w 461"/>
                  <a:gd name="T11" fmla="*/ 41 h 813"/>
                  <a:gd name="T12" fmla="*/ 327 w 461"/>
                  <a:gd name="T13" fmla="*/ 41 h 813"/>
                  <a:gd name="T14" fmla="*/ 336 w 461"/>
                  <a:gd name="T15" fmla="*/ 58 h 813"/>
                  <a:gd name="T16" fmla="*/ 344 w 461"/>
                  <a:gd name="T17" fmla="*/ 75 h 813"/>
                  <a:gd name="T18" fmla="*/ 369 w 461"/>
                  <a:gd name="T19" fmla="*/ 83 h 813"/>
                  <a:gd name="T20" fmla="*/ 369 w 461"/>
                  <a:gd name="T21" fmla="*/ 134 h 813"/>
                  <a:gd name="T22" fmla="*/ 336 w 461"/>
                  <a:gd name="T23" fmla="*/ 167 h 813"/>
                  <a:gd name="T24" fmla="*/ 302 w 461"/>
                  <a:gd name="T25" fmla="*/ 209 h 813"/>
                  <a:gd name="T26" fmla="*/ 252 w 461"/>
                  <a:gd name="T27" fmla="*/ 218 h 813"/>
                  <a:gd name="T28" fmla="*/ 235 w 461"/>
                  <a:gd name="T29" fmla="*/ 218 h 813"/>
                  <a:gd name="T30" fmla="*/ 227 w 461"/>
                  <a:gd name="T31" fmla="*/ 218 h 813"/>
                  <a:gd name="T32" fmla="*/ 218 w 461"/>
                  <a:gd name="T33" fmla="*/ 201 h 813"/>
                  <a:gd name="T34" fmla="*/ 201 w 461"/>
                  <a:gd name="T35" fmla="*/ 201 h 813"/>
                  <a:gd name="T36" fmla="*/ 176 w 461"/>
                  <a:gd name="T37" fmla="*/ 226 h 813"/>
                  <a:gd name="T38" fmla="*/ 168 w 461"/>
                  <a:gd name="T39" fmla="*/ 268 h 813"/>
                  <a:gd name="T40" fmla="*/ 151 w 461"/>
                  <a:gd name="T41" fmla="*/ 327 h 813"/>
                  <a:gd name="T42" fmla="*/ 143 w 461"/>
                  <a:gd name="T43" fmla="*/ 394 h 813"/>
                  <a:gd name="T44" fmla="*/ 143 w 461"/>
                  <a:gd name="T45" fmla="*/ 419 h 813"/>
                  <a:gd name="T46" fmla="*/ 143 w 461"/>
                  <a:gd name="T47" fmla="*/ 461 h 813"/>
                  <a:gd name="T48" fmla="*/ 59 w 461"/>
                  <a:gd name="T49" fmla="*/ 478 h 813"/>
                  <a:gd name="T50" fmla="*/ 25 w 461"/>
                  <a:gd name="T51" fmla="*/ 519 h 813"/>
                  <a:gd name="T52" fmla="*/ 0 w 461"/>
                  <a:gd name="T53" fmla="*/ 536 h 813"/>
                  <a:gd name="T54" fmla="*/ 17 w 461"/>
                  <a:gd name="T55" fmla="*/ 570 h 813"/>
                  <a:gd name="T56" fmla="*/ 50 w 461"/>
                  <a:gd name="T57" fmla="*/ 670 h 813"/>
                  <a:gd name="T58" fmla="*/ 59 w 461"/>
                  <a:gd name="T59" fmla="*/ 687 h 813"/>
                  <a:gd name="T60" fmla="*/ 25 w 461"/>
                  <a:gd name="T61" fmla="*/ 754 h 813"/>
                  <a:gd name="T62" fmla="*/ 25 w 461"/>
                  <a:gd name="T63" fmla="*/ 771 h 813"/>
                  <a:gd name="T64" fmla="*/ 42 w 461"/>
                  <a:gd name="T65" fmla="*/ 796 h 813"/>
                  <a:gd name="T66" fmla="*/ 59 w 461"/>
                  <a:gd name="T67" fmla="*/ 796 h 813"/>
                  <a:gd name="T68" fmla="*/ 50 w 461"/>
                  <a:gd name="T69" fmla="*/ 779 h 813"/>
                  <a:gd name="T70" fmla="*/ 76 w 461"/>
                  <a:gd name="T71" fmla="*/ 771 h 813"/>
                  <a:gd name="T72" fmla="*/ 84 w 461"/>
                  <a:gd name="T73" fmla="*/ 771 h 813"/>
                  <a:gd name="T74" fmla="*/ 84 w 461"/>
                  <a:gd name="T75" fmla="*/ 754 h 813"/>
                  <a:gd name="T76" fmla="*/ 109 w 461"/>
                  <a:gd name="T77" fmla="*/ 696 h 813"/>
                  <a:gd name="T78" fmla="*/ 109 w 461"/>
                  <a:gd name="T79" fmla="*/ 679 h 813"/>
                  <a:gd name="T80" fmla="*/ 118 w 461"/>
                  <a:gd name="T81" fmla="*/ 687 h 813"/>
                  <a:gd name="T82" fmla="*/ 126 w 461"/>
                  <a:gd name="T83" fmla="*/ 696 h 813"/>
                  <a:gd name="T84" fmla="*/ 143 w 461"/>
                  <a:gd name="T85" fmla="*/ 679 h 813"/>
                  <a:gd name="T86" fmla="*/ 151 w 461"/>
                  <a:gd name="T87" fmla="*/ 696 h 813"/>
                  <a:gd name="T88" fmla="*/ 159 w 461"/>
                  <a:gd name="T89" fmla="*/ 712 h 813"/>
                  <a:gd name="T90" fmla="*/ 168 w 461"/>
                  <a:gd name="T91" fmla="*/ 704 h 813"/>
                  <a:gd name="T92" fmla="*/ 185 w 461"/>
                  <a:gd name="T93" fmla="*/ 704 h 813"/>
                  <a:gd name="T94" fmla="*/ 201 w 461"/>
                  <a:gd name="T95" fmla="*/ 712 h 813"/>
                  <a:gd name="T96" fmla="*/ 210 w 461"/>
                  <a:gd name="T97" fmla="*/ 721 h 813"/>
                  <a:gd name="T98" fmla="*/ 218 w 461"/>
                  <a:gd name="T99" fmla="*/ 712 h 813"/>
                  <a:gd name="T100" fmla="*/ 235 w 461"/>
                  <a:gd name="T101" fmla="*/ 704 h 813"/>
                  <a:gd name="T102" fmla="*/ 302 w 461"/>
                  <a:gd name="T103" fmla="*/ 637 h 813"/>
                  <a:gd name="T104" fmla="*/ 344 w 461"/>
                  <a:gd name="T105" fmla="*/ 570 h 813"/>
                  <a:gd name="T106" fmla="*/ 352 w 461"/>
                  <a:gd name="T107" fmla="*/ 553 h 813"/>
                  <a:gd name="T108" fmla="*/ 352 w 461"/>
                  <a:gd name="T109" fmla="*/ 519 h 813"/>
                  <a:gd name="T110" fmla="*/ 361 w 461"/>
                  <a:gd name="T111" fmla="*/ 478 h 813"/>
                  <a:gd name="T112" fmla="*/ 386 w 461"/>
                  <a:gd name="T113" fmla="*/ 419 h 813"/>
                  <a:gd name="T114" fmla="*/ 419 w 461"/>
                  <a:gd name="T115" fmla="*/ 318 h 813"/>
                  <a:gd name="T116" fmla="*/ 445 w 461"/>
                  <a:gd name="T117" fmla="*/ 234 h 813"/>
                  <a:gd name="T118" fmla="*/ 453 w 461"/>
                  <a:gd name="T119" fmla="*/ 167 h 813"/>
                  <a:gd name="T120" fmla="*/ 461 w 461"/>
                  <a:gd name="T121" fmla="*/ 109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1" h="813">
                    <a:moveTo>
                      <a:pt x="461" y="83"/>
                    </a:moveTo>
                    <a:lnTo>
                      <a:pt x="436" y="83"/>
                    </a:lnTo>
                    <a:lnTo>
                      <a:pt x="419" y="75"/>
                    </a:lnTo>
                    <a:lnTo>
                      <a:pt x="419" y="58"/>
                    </a:lnTo>
                    <a:lnTo>
                      <a:pt x="428" y="41"/>
                    </a:lnTo>
                    <a:lnTo>
                      <a:pt x="419" y="25"/>
                    </a:lnTo>
                    <a:lnTo>
                      <a:pt x="403" y="8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69" y="16"/>
                    </a:lnTo>
                    <a:lnTo>
                      <a:pt x="344" y="41"/>
                    </a:lnTo>
                    <a:lnTo>
                      <a:pt x="344" y="41"/>
                    </a:lnTo>
                    <a:lnTo>
                      <a:pt x="336" y="41"/>
                    </a:lnTo>
                    <a:lnTo>
                      <a:pt x="327" y="41"/>
                    </a:lnTo>
                    <a:lnTo>
                      <a:pt x="327" y="50"/>
                    </a:lnTo>
                    <a:lnTo>
                      <a:pt x="336" y="58"/>
                    </a:lnTo>
                    <a:lnTo>
                      <a:pt x="344" y="67"/>
                    </a:lnTo>
                    <a:lnTo>
                      <a:pt x="344" y="75"/>
                    </a:lnTo>
                    <a:lnTo>
                      <a:pt x="352" y="83"/>
                    </a:lnTo>
                    <a:lnTo>
                      <a:pt x="369" y="83"/>
                    </a:lnTo>
                    <a:lnTo>
                      <a:pt x="386" y="83"/>
                    </a:lnTo>
                    <a:lnTo>
                      <a:pt x="369" y="134"/>
                    </a:lnTo>
                    <a:lnTo>
                      <a:pt x="336" y="150"/>
                    </a:lnTo>
                    <a:lnTo>
                      <a:pt x="336" y="167"/>
                    </a:lnTo>
                    <a:lnTo>
                      <a:pt x="336" y="184"/>
                    </a:lnTo>
                    <a:lnTo>
                      <a:pt x="302" y="209"/>
                    </a:lnTo>
                    <a:lnTo>
                      <a:pt x="260" y="226"/>
                    </a:lnTo>
                    <a:lnTo>
                      <a:pt x="252" y="218"/>
                    </a:lnTo>
                    <a:lnTo>
                      <a:pt x="243" y="209"/>
                    </a:lnTo>
                    <a:lnTo>
                      <a:pt x="235" y="218"/>
                    </a:lnTo>
                    <a:lnTo>
                      <a:pt x="227" y="226"/>
                    </a:lnTo>
                    <a:lnTo>
                      <a:pt x="227" y="218"/>
                    </a:lnTo>
                    <a:lnTo>
                      <a:pt x="227" y="209"/>
                    </a:lnTo>
                    <a:lnTo>
                      <a:pt x="218" y="201"/>
                    </a:lnTo>
                    <a:lnTo>
                      <a:pt x="210" y="209"/>
                    </a:lnTo>
                    <a:lnTo>
                      <a:pt x="201" y="201"/>
                    </a:lnTo>
                    <a:lnTo>
                      <a:pt x="193" y="201"/>
                    </a:lnTo>
                    <a:lnTo>
                      <a:pt x="176" y="226"/>
                    </a:lnTo>
                    <a:lnTo>
                      <a:pt x="168" y="251"/>
                    </a:lnTo>
                    <a:lnTo>
                      <a:pt x="168" y="268"/>
                    </a:lnTo>
                    <a:lnTo>
                      <a:pt x="151" y="285"/>
                    </a:lnTo>
                    <a:lnTo>
                      <a:pt x="151" y="327"/>
                    </a:lnTo>
                    <a:lnTo>
                      <a:pt x="151" y="377"/>
                    </a:lnTo>
                    <a:lnTo>
                      <a:pt x="143" y="394"/>
                    </a:lnTo>
                    <a:lnTo>
                      <a:pt x="151" y="410"/>
                    </a:lnTo>
                    <a:lnTo>
                      <a:pt x="143" y="419"/>
                    </a:lnTo>
                    <a:lnTo>
                      <a:pt x="134" y="436"/>
                    </a:lnTo>
                    <a:lnTo>
                      <a:pt x="143" y="461"/>
                    </a:lnTo>
                    <a:lnTo>
                      <a:pt x="126" y="478"/>
                    </a:lnTo>
                    <a:lnTo>
                      <a:pt x="59" y="478"/>
                    </a:lnTo>
                    <a:lnTo>
                      <a:pt x="34" y="486"/>
                    </a:lnTo>
                    <a:lnTo>
                      <a:pt x="25" y="519"/>
                    </a:lnTo>
                    <a:lnTo>
                      <a:pt x="9" y="528"/>
                    </a:lnTo>
                    <a:lnTo>
                      <a:pt x="0" y="536"/>
                    </a:lnTo>
                    <a:lnTo>
                      <a:pt x="9" y="553"/>
                    </a:lnTo>
                    <a:lnTo>
                      <a:pt x="17" y="570"/>
                    </a:lnTo>
                    <a:lnTo>
                      <a:pt x="42" y="620"/>
                    </a:lnTo>
                    <a:lnTo>
                      <a:pt x="50" y="670"/>
                    </a:lnTo>
                    <a:lnTo>
                      <a:pt x="59" y="679"/>
                    </a:lnTo>
                    <a:lnTo>
                      <a:pt x="59" y="687"/>
                    </a:lnTo>
                    <a:lnTo>
                      <a:pt x="50" y="746"/>
                    </a:lnTo>
                    <a:lnTo>
                      <a:pt x="25" y="754"/>
                    </a:lnTo>
                    <a:lnTo>
                      <a:pt x="17" y="771"/>
                    </a:lnTo>
                    <a:lnTo>
                      <a:pt x="25" y="771"/>
                    </a:lnTo>
                    <a:lnTo>
                      <a:pt x="34" y="779"/>
                    </a:lnTo>
                    <a:lnTo>
                      <a:pt x="42" y="796"/>
                    </a:lnTo>
                    <a:lnTo>
                      <a:pt x="50" y="813"/>
                    </a:lnTo>
                    <a:lnTo>
                      <a:pt x="59" y="796"/>
                    </a:lnTo>
                    <a:lnTo>
                      <a:pt x="59" y="788"/>
                    </a:lnTo>
                    <a:lnTo>
                      <a:pt x="50" y="779"/>
                    </a:lnTo>
                    <a:lnTo>
                      <a:pt x="42" y="771"/>
                    </a:lnTo>
                    <a:lnTo>
                      <a:pt x="76" y="771"/>
                    </a:lnTo>
                    <a:lnTo>
                      <a:pt x="76" y="771"/>
                    </a:lnTo>
                    <a:lnTo>
                      <a:pt x="84" y="771"/>
                    </a:lnTo>
                    <a:lnTo>
                      <a:pt x="84" y="763"/>
                    </a:lnTo>
                    <a:lnTo>
                      <a:pt x="84" y="754"/>
                    </a:lnTo>
                    <a:lnTo>
                      <a:pt x="92" y="721"/>
                    </a:lnTo>
                    <a:lnTo>
                      <a:pt x="109" y="696"/>
                    </a:lnTo>
                    <a:lnTo>
                      <a:pt x="101" y="687"/>
                    </a:lnTo>
                    <a:lnTo>
                      <a:pt x="109" y="679"/>
                    </a:lnTo>
                    <a:lnTo>
                      <a:pt x="118" y="679"/>
                    </a:lnTo>
                    <a:lnTo>
                      <a:pt x="118" y="687"/>
                    </a:lnTo>
                    <a:lnTo>
                      <a:pt x="118" y="704"/>
                    </a:lnTo>
                    <a:lnTo>
                      <a:pt x="126" y="696"/>
                    </a:lnTo>
                    <a:lnTo>
                      <a:pt x="134" y="687"/>
                    </a:lnTo>
                    <a:lnTo>
                      <a:pt x="143" y="679"/>
                    </a:lnTo>
                    <a:lnTo>
                      <a:pt x="143" y="670"/>
                    </a:lnTo>
                    <a:lnTo>
                      <a:pt x="151" y="696"/>
                    </a:lnTo>
                    <a:lnTo>
                      <a:pt x="151" y="712"/>
                    </a:lnTo>
                    <a:lnTo>
                      <a:pt x="159" y="712"/>
                    </a:lnTo>
                    <a:lnTo>
                      <a:pt x="159" y="704"/>
                    </a:lnTo>
                    <a:lnTo>
                      <a:pt x="168" y="704"/>
                    </a:lnTo>
                    <a:lnTo>
                      <a:pt x="176" y="712"/>
                    </a:lnTo>
                    <a:lnTo>
                      <a:pt x="185" y="704"/>
                    </a:lnTo>
                    <a:lnTo>
                      <a:pt x="185" y="704"/>
                    </a:lnTo>
                    <a:lnTo>
                      <a:pt x="201" y="712"/>
                    </a:lnTo>
                    <a:lnTo>
                      <a:pt x="210" y="721"/>
                    </a:lnTo>
                    <a:lnTo>
                      <a:pt x="210" y="721"/>
                    </a:lnTo>
                    <a:lnTo>
                      <a:pt x="210" y="704"/>
                    </a:lnTo>
                    <a:lnTo>
                      <a:pt x="218" y="712"/>
                    </a:lnTo>
                    <a:lnTo>
                      <a:pt x="218" y="712"/>
                    </a:lnTo>
                    <a:lnTo>
                      <a:pt x="235" y="704"/>
                    </a:lnTo>
                    <a:lnTo>
                      <a:pt x="252" y="687"/>
                    </a:lnTo>
                    <a:lnTo>
                      <a:pt x="302" y="637"/>
                    </a:lnTo>
                    <a:lnTo>
                      <a:pt x="336" y="578"/>
                    </a:lnTo>
                    <a:lnTo>
                      <a:pt x="344" y="570"/>
                    </a:lnTo>
                    <a:lnTo>
                      <a:pt x="344" y="553"/>
                    </a:lnTo>
                    <a:lnTo>
                      <a:pt x="352" y="553"/>
                    </a:lnTo>
                    <a:lnTo>
                      <a:pt x="352" y="545"/>
                    </a:lnTo>
                    <a:lnTo>
                      <a:pt x="352" y="519"/>
                    </a:lnTo>
                    <a:lnTo>
                      <a:pt x="361" y="494"/>
                    </a:lnTo>
                    <a:lnTo>
                      <a:pt x="361" y="478"/>
                    </a:lnTo>
                    <a:lnTo>
                      <a:pt x="377" y="461"/>
                    </a:lnTo>
                    <a:lnTo>
                      <a:pt x="386" y="419"/>
                    </a:lnTo>
                    <a:lnTo>
                      <a:pt x="403" y="369"/>
                    </a:lnTo>
                    <a:lnTo>
                      <a:pt x="419" y="318"/>
                    </a:lnTo>
                    <a:lnTo>
                      <a:pt x="436" y="276"/>
                    </a:lnTo>
                    <a:lnTo>
                      <a:pt x="445" y="234"/>
                    </a:lnTo>
                    <a:lnTo>
                      <a:pt x="453" y="184"/>
                    </a:lnTo>
                    <a:lnTo>
                      <a:pt x="453" y="167"/>
                    </a:lnTo>
                    <a:lnTo>
                      <a:pt x="453" y="142"/>
                    </a:lnTo>
                    <a:lnTo>
                      <a:pt x="461" y="109"/>
                    </a:lnTo>
                    <a:lnTo>
                      <a:pt x="461" y="83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6" name="ДФО_Камчатский край">
                <a:extLst>
                  <a:ext uri="{FF2B5EF4-FFF2-40B4-BE49-F238E27FC236}">
                    <a16:creationId xmlns:a16="http://schemas.microsoft.com/office/drawing/2014/main" id="{52C7D01B-076E-9E3D-ABFB-501CBEA936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49878" y="3205218"/>
                <a:ext cx="783604" cy="1440554"/>
              </a:xfrm>
              <a:custGeom>
                <a:avLst/>
                <a:gdLst>
                  <a:gd name="T0" fmla="*/ 809 w 902"/>
                  <a:gd name="T1" fmla="*/ 888 h 1660"/>
                  <a:gd name="T2" fmla="*/ 739 w 902"/>
                  <a:gd name="T3" fmla="*/ 903 h 1660"/>
                  <a:gd name="T4" fmla="*/ 900 w 902"/>
                  <a:gd name="T5" fmla="*/ 847 h 1660"/>
                  <a:gd name="T6" fmla="*/ 445 w 902"/>
                  <a:gd name="T7" fmla="*/ 645 h 1660"/>
                  <a:gd name="T8" fmla="*/ 453 w 902"/>
                  <a:gd name="T9" fmla="*/ 738 h 1660"/>
                  <a:gd name="T10" fmla="*/ 462 w 902"/>
                  <a:gd name="T11" fmla="*/ 679 h 1660"/>
                  <a:gd name="T12" fmla="*/ 487 w 902"/>
                  <a:gd name="T13" fmla="*/ 117 h 1660"/>
                  <a:gd name="T14" fmla="*/ 462 w 902"/>
                  <a:gd name="T15" fmla="*/ 151 h 1660"/>
                  <a:gd name="T16" fmla="*/ 327 w 902"/>
                  <a:gd name="T17" fmla="*/ 151 h 1660"/>
                  <a:gd name="T18" fmla="*/ 260 w 902"/>
                  <a:gd name="T19" fmla="*/ 50 h 1660"/>
                  <a:gd name="T20" fmla="*/ 185 w 902"/>
                  <a:gd name="T21" fmla="*/ 58 h 1660"/>
                  <a:gd name="T22" fmla="*/ 126 w 902"/>
                  <a:gd name="T23" fmla="*/ 92 h 1660"/>
                  <a:gd name="T24" fmla="*/ 59 w 902"/>
                  <a:gd name="T25" fmla="*/ 125 h 1660"/>
                  <a:gd name="T26" fmla="*/ 0 w 902"/>
                  <a:gd name="T27" fmla="*/ 151 h 1660"/>
                  <a:gd name="T28" fmla="*/ 34 w 902"/>
                  <a:gd name="T29" fmla="*/ 251 h 1660"/>
                  <a:gd name="T30" fmla="*/ 84 w 902"/>
                  <a:gd name="T31" fmla="*/ 344 h 1660"/>
                  <a:gd name="T32" fmla="*/ 143 w 902"/>
                  <a:gd name="T33" fmla="*/ 427 h 1660"/>
                  <a:gd name="T34" fmla="*/ 168 w 902"/>
                  <a:gd name="T35" fmla="*/ 469 h 1660"/>
                  <a:gd name="T36" fmla="*/ 202 w 902"/>
                  <a:gd name="T37" fmla="*/ 478 h 1660"/>
                  <a:gd name="T38" fmla="*/ 176 w 902"/>
                  <a:gd name="T39" fmla="*/ 402 h 1660"/>
                  <a:gd name="T40" fmla="*/ 218 w 902"/>
                  <a:gd name="T41" fmla="*/ 327 h 1660"/>
                  <a:gd name="T42" fmla="*/ 227 w 902"/>
                  <a:gd name="T43" fmla="*/ 402 h 1660"/>
                  <a:gd name="T44" fmla="*/ 269 w 902"/>
                  <a:gd name="T45" fmla="*/ 461 h 1660"/>
                  <a:gd name="T46" fmla="*/ 285 w 902"/>
                  <a:gd name="T47" fmla="*/ 536 h 1660"/>
                  <a:gd name="T48" fmla="*/ 269 w 902"/>
                  <a:gd name="T49" fmla="*/ 578 h 1660"/>
                  <a:gd name="T50" fmla="*/ 252 w 902"/>
                  <a:gd name="T51" fmla="*/ 687 h 1660"/>
                  <a:gd name="T52" fmla="*/ 235 w 902"/>
                  <a:gd name="T53" fmla="*/ 813 h 1660"/>
                  <a:gd name="T54" fmla="*/ 244 w 902"/>
                  <a:gd name="T55" fmla="*/ 872 h 1660"/>
                  <a:gd name="T56" fmla="*/ 210 w 902"/>
                  <a:gd name="T57" fmla="*/ 989 h 1660"/>
                  <a:gd name="T58" fmla="*/ 193 w 902"/>
                  <a:gd name="T59" fmla="*/ 1039 h 1660"/>
                  <a:gd name="T60" fmla="*/ 244 w 902"/>
                  <a:gd name="T61" fmla="*/ 1258 h 1660"/>
                  <a:gd name="T62" fmla="*/ 596 w 902"/>
                  <a:gd name="T63" fmla="*/ 1660 h 1660"/>
                  <a:gd name="T64" fmla="*/ 621 w 902"/>
                  <a:gd name="T65" fmla="*/ 1543 h 1660"/>
                  <a:gd name="T66" fmla="*/ 587 w 902"/>
                  <a:gd name="T67" fmla="*/ 1434 h 1660"/>
                  <a:gd name="T68" fmla="*/ 587 w 902"/>
                  <a:gd name="T69" fmla="*/ 1408 h 1660"/>
                  <a:gd name="T70" fmla="*/ 638 w 902"/>
                  <a:gd name="T71" fmla="*/ 1333 h 1660"/>
                  <a:gd name="T72" fmla="*/ 612 w 902"/>
                  <a:gd name="T73" fmla="*/ 1165 h 1660"/>
                  <a:gd name="T74" fmla="*/ 587 w 902"/>
                  <a:gd name="T75" fmla="*/ 1081 h 1660"/>
                  <a:gd name="T76" fmla="*/ 571 w 902"/>
                  <a:gd name="T77" fmla="*/ 930 h 1660"/>
                  <a:gd name="T78" fmla="*/ 562 w 902"/>
                  <a:gd name="T79" fmla="*/ 905 h 1660"/>
                  <a:gd name="T80" fmla="*/ 503 w 902"/>
                  <a:gd name="T81" fmla="*/ 863 h 1660"/>
                  <a:gd name="T82" fmla="*/ 453 w 902"/>
                  <a:gd name="T83" fmla="*/ 813 h 1660"/>
                  <a:gd name="T84" fmla="*/ 394 w 902"/>
                  <a:gd name="T85" fmla="*/ 754 h 1660"/>
                  <a:gd name="T86" fmla="*/ 394 w 902"/>
                  <a:gd name="T87" fmla="*/ 696 h 1660"/>
                  <a:gd name="T88" fmla="*/ 386 w 902"/>
                  <a:gd name="T89" fmla="*/ 671 h 1660"/>
                  <a:gd name="T90" fmla="*/ 378 w 902"/>
                  <a:gd name="T91" fmla="*/ 578 h 1660"/>
                  <a:gd name="T92" fmla="*/ 428 w 902"/>
                  <a:gd name="T93" fmla="*/ 545 h 1660"/>
                  <a:gd name="T94" fmla="*/ 445 w 902"/>
                  <a:gd name="T95" fmla="*/ 469 h 1660"/>
                  <a:gd name="T96" fmla="*/ 512 w 902"/>
                  <a:gd name="T97" fmla="*/ 369 h 1660"/>
                  <a:gd name="T98" fmla="*/ 638 w 902"/>
                  <a:gd name="T99" fmla="*/ 327 h 1660"/>
                  <a:gd name="T100" fmla="*/ 638 w 902"/>
                  <a:gd name="T101" fmla="*/ 226 h 1660"/>
                  <a:gd name="T102" fmla="*/ 638 w 902"/>
                  <a:gd name="T103" fmla="*/ 184 h 1660"/>
                  <a:gd name="T104" fmla="*/ 646 w 902"/>
                  <a:gd name="T105" fmla="*/ 142 h 1660"/>
                  <a:gd name="T106" fmla="*/ 646 w 902"/>
                  <a:gd name="T107" fmla="*/ 92 h 1660"/>
                  <a:gd name="T108" fmla="*/ 654 w 902"/>
                  <a:gd name="T109" fmla="*/ 58 h 1660"/>
                  <a:gd name="T110" fmla="*/ 638 w 902"/>
                  <a:gd name="T111" fmla="*/ 16 h 1660"/>
                  <a:gd name="T112" fmla="*/ 495 w 902"/>
                  <a:gd name="T113" fmla="*/ 109 h 1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02" h="1660">
                    <a:moveTo>
                      <a:pt x="739" y="903"/>
                    </a:moveTo>
                    <a:lnTo>
                      <a:pt x="761" y="896"/>
                    </a:lnTo>
                    <a:lnTo>
                      <a:pt x="781" y="908"/>
                    </a:lnTo>
                    <a:lnTo>
                      <a:pt x="824" y="903"/>
                    </a:lnTo>
                    <a:lnTo>
                      <a:pt x="809" y="888"/>
                    </a:lnTo>
                    <a:lnTo>
                      <a:pt x="791" y="894"/>
                    </a:lnTo>
                    <a:lnTo>
                      <a:pt x="762" y="885"/>
                    </a:lnTo>
                    <a:lnTo>
                      <a:pt x="766" y="872"/>
                    </a:lnTo>
                    <a:lnTo>
                      <a:pt x="742" y="888"/>
                    </a:lnTo>
                    <a:lnTo>
                      <a:pt x="739" y="903"/>
                    </a:lnTo>
                    <a:close/>
                    <a:moveTo>
                      <a:pt x="850" y="858"/>
                    </a:moveTo>
                    <a:lnTo>
                      <a:pt x="872" y="859"/>
                    </a:lnTo>
                    <a:lnTo>
                      <a:pt x="880" y="854"/>
                    </a:lnTo>
                    <a:lnTo>
                      <a:pt x="902" y="852"/>
                    </a:lnTo>
                    <a:lnTo>
                      <a:pt x="900" y="847"/>
                    </a:lnTo>
                    <a:lnTo>
                      <a:pt x="848" y="852"/>
                    </a:lnTo>
                    <a:lnTo>
                      <a:pt x="850" y="858"/>
                    </a:lnTo>
                    <a:close/>
                    <a:moveTo>
                      <a:pt x="462" y="637"/>
                    </a:moveTo>
                    <a:lnTo>
                      <a:pt x="445" y="637"/>
                    </a:lnTo>
                    <a:lnTo>
                      <a:pt x="445" y="645"/>
                    </a:lnTo>
                    <a:lnTo>
                      <a:pt x="445" y="662"/>
                    </a:lnTo>
                    <a:lnTo>
                      <a:pt x="445" y="696"/>
                    </a:lnTo>
                    <a:lnTo>
                      <a:pt x="445" y="729"/>
                    </a:lnTo>
                    <a:lnTo>
                      <a:pt x="445" y="738"/>
                    </a:lnTo>
                    <a:lnTo>
                      <a:pt x="453" y="738"/>
                    </a:lnTo>
                    <a:lnTo>
                      <a:pt x="453" y="729"/>
                    </a:lnTo>
                    <a:lnTo>
                      <a:pt x="453" y="712"/>
                    </a:lnTo>
                    <a:lnTo>
                      <a:pt x="462" y="696"/>
                    </a:lnTo>
                    <a:lnTo>
                      <a:pt x="462" y="687"/>
                    </a:lnTo>
                    <a:lnTo>
                      <a:pt x="462" y="679"/>
                    </a:lnTo>
                    <a:lnTo>
                      <a:pt x="470" y="671"/>
                    </a:lnTo>
                    <a:lnTo>
                      <a:pt x="478" y="654"/>
                    </a:lnTo>
                    <a:lnTo>
                      <a:pt x="462" y="637"/>
                    </a:lnTo>
                    <a:close/>
                    <a:moveTo>
                      <a:pt x="495" y="109"/>
                    </a:moveTo>
                    <a:lnTo>
                      <a:pt x="487" y="117"/>
                    </a:lnTo>
                    <a:lnTo>
                      <a:pt x="487" y="125"/>
                    </a:lnTo>
                    <a:lnTo>
                      <a:pt x="487" y="142"/>
                    </a:lnTo>
                    <a:lnTo>
                      <a:pt x="478" y="142"/>
                    </a:lnTo>
                    <a:lnTo>
                      <a:pt x="470" y="142"/>
                    </a:lnTo>
                    <a:lnTo>
                      <a:pt x="462" y="151"/>
                    </a:lnTo>
                    <a:lnTo>
                      <a:pt x="453" y="159"/>
                    </a:lnTo>
                    <a:lnTo>
                      <a:pt x="428" y="151"/>
                    </a:lnTo>
                    <a:lnTo>
                      <a:pt x="394" y="142"/>
                    </a:lnTo>
                    <a:lnTo>
                      <a:pt x="361" y="142"/>
                    </a:lnTo>
                    <a:lnTo>
                      <a:pt x="327" y="151"/>
                    </a:lnTo>
                    <a:lnTo>
                      <a:pt x="319" y="100"/>
                    </a:lnTo>
                    <a:lnTo>
                      <a:pt x="311" y="58"/>
                    </a:lnTo>
                    <a:lnTo>
                      <a:pt x="285" y="58"/>
                    </a:lnTo>
                    <a:lnTo>
                      <a:pt x="269" y="58"/>
                    </a:lnTo>
                    <a:lnTo>
                      <a:pt x="260" y="50"/>
                    </a:lnTo>
                    <a:lnTo>
                      <a:pt x="244" y="50"/>
                    </a:lnTo>
                    <a:lnTo>
                      <a:pt x="218" y="58"/>
                    </a:lnTo>
                    <a:lnTo>
                      <a:pt x="193" y="67"/>
                    </a:lnTo>
                    <a:lnTo>
                      <a:pt x="193" y="58"/>
                    </a:lnTo>
                    <a:lnTo>
                      <a:pt x="185" y="58"/>
                    </a:lnTo>
                    <a:lnTo>
                      <a:pt x="168" y="58"/>
                    </a:lnTo>
                    <a:lnTo>
                      <a:pt x="151" y="67"/>
                    </a:lnTo>
                    <a:lnTo>
                      <a:pt x="151" y="67"/>
                    </a:lnTo>
                    <a:lnTo>
                      <a:pt x="143" y="75"/>
                    </a:lnTo>
                    <a:lnTo>
                      <a:pt x="126" y="92"/>
                    </a:lnTo>
                    <a:lnTo>
                      <a:pt x="109" y="100"/>
                    </a:lnTo>
                    <a:lnTo>
                      <a:pt x="101" y="100"/>
                    </a:lnTo>
                    <a:lnTo>
                      <a:pt x="67" y="109"/>
                    </a:lnTo>
                    <a:lnTo>
                      <a:pt x="67" y="117"/>
                    </a:lnTo>
                    <a:lnTo>
                      <a:pt x="59" y="125"/>
                    </a:lnTo>
                    <a:lnTo>
                      <a:pt x="51" y="125"/>
                    </a:lnTo>
                    <a:lnTo>
                      <a:pt x="42" y="125"/>
                    </a:lnTo>
                    <a:lnTo>
                      <a:pt x="25" y="134"/>
                    </a:lnTo>
                    <a:lnTo>
                      <a:pt x="17" y="142"/>
                    </a:lnTo>
                    <a:lnTo>
                      <a:pt x="0" y="151"/>
                    </a:lnTo>
                    <a:lnTo>
                      <a:pt x="9" y="176"/>
                    </a:lnTo>
                    <a:lnTo>
                      <a:pt x="17" y="184"/>
                    </a:lnTo>
                    <a:lnTo>
                      <a:pt x="34" y="218"/>
                    </a:lnTo>
                    <a:lnTo>
                      <a:pt x="34" y="234"/>
                    </a:lnTo>
                    <a:lnTo>
                      <a:pt x="34" y="251"/>
                    </a:lnTo>
                    <a:lnTo>
                      <a:pt x="51" y="276"/>
                    </a:lnTo>
                    <a:lnTo>
                      <a:pt x="76" y="302"/>
                    </a:lnTo>
                    <a:lnTo>
                      <a:pt x="76" y="318"/>
                    </a:lnTo>
                    <a:lnTo>
                      <a:pt x="84" y="335"/>
                    </a:lnTo>
                    <a:lnTo>
                      <a:pt x="84" y="344"/>
                    </a:lnTo>
                    <a:lnTo>
                      <a:pt x="93" y="360"/>
                    </a:lnTo>
                    <a:lnTo>
                      <a:pt x="109" y="377"/>
                    </a:lnTo>
                    <a:lnTo>
                      <a:pt x="143" y="394"/>
                    </a:lnTo>
                    <a:lnTo>
                      <a:pt x="151" y="419"/>
                    </a:lnTo>
                    <a:lnTo>
                      <a:pt x="143" y="427"/>
                    </a:lnTo>
                    <a:lnTo>
                      <a:pt x="151" y="436"/>
                    </a:lnTo>
                    <a:lnTo>
                      <a:pt x="160" y="436"/>
                    </a:lnTo>
                    <a:lnTo>
                      <a:pt x="160" y="453"/>
                    </a:lnTo>
                    <a:lnTo>
                      <a:pt x="160" y="461"/>
                    </a:lnTo>
                    <a:lnTo>
                      <a:pt x="168" y="469"/>
                    </a:lnTo>
                    <a:lnTo>
                      <a:pt x="176" y="486"/>
                    </a:lnTo>
                    <a:lnTo>
                      <a:pt x="185" y="486"/>
                    </a:lnTo>
                    <a:lnTo>
                      <a:pt x="193" y="478"/>
                    </a:lnTo>
                    <a:lnTo>
                      <a:pt x="193" y="469"/>
                    </a:lnTo>
                    <a:lnTo>
                      <a:pt x="202" y="478"/>
                    </a:lnTo>
                    <a:lnTo>
                      <a:pt x="218" y="478"/>
                    </a:lnTo>
                    <a:lnTo>
                      <a:pt x="218" y="453"/>
                    </a:lnTo>
                    <a:lnTo>
                      <a:pt x="193" y="453"/>
                    </a:lnTo>
                    <a:lnTo>
                      <a:pt x="176" y="419"/>
                    </a:lnTo>
                    <a:lnTo>
                      <a:pt x="176" y="402"/>
                    </a:lnTo>
                    <a:lnTo>
                      <a:pt x="168" y="394"/>
                    </a:lnTo>
                    <a:lnTo>
                      <a:pt x="160" y="369"/>
                    </a:lnTo>
                    <a:lnTo>
                      <a:pt x="185" y="352"/>
                    </a:lnTo>
                    <a:lnTo>
                      <a:pt x="193" y="327"/>
                    </a:lnTo>
                    <a:lnTo>
                      <a:pt x="218" y="327"/>
                    </a:lnTo>
                    <a:lnTo>
                      <a:pt x="227" y="327"/>
                    </a:lnTo>
                    <a:lnTo>
                      <a:pt x="235" y="327"/>
                    </a:lnTo>
                    <a:lnTo>
                      <a:pt x="218" y="344"/>
                    </a:lnTo>
                    <a:lnTo>
                      <a:pt x="210" y="377"/>
                    </a:lnTo>
                    <a:lnTo>
                      <a:pt x="227" y="402"/>
                    </a:lnTo>
                    <a:lnTo>
                      <a:pt x="244" y="427"/>
                    </a:lnTo>
                    <a:lnTo>
                      <a:pt x="244" y="444"/>
                    </a:lnTo>
                    <a:lnTo>
                      <a:pt x="252" y="461"/>
                    </a:lnTo>
                    <a:lnTo>
                      <a:pt x="260" y="461"/>
                    </a:lnTo>
                    <a:lnTo>
                      <a:pt x="269" y="461"/>
                    </a:lnTo>
                    <a:lnTo>
                      <a:pt x="277" y="486"/>
                    </a:lnTo>
                    <a:lnTo>
                      <a:pt x="277" y="503"/>
                    </a:lnTo>
                    <a:lnTo>
                      <a:pt x="285" y="511"/>
                    </a:lnTo>
                    <a:lnTo>
                      <a:pt x="294" y="520"/>
                    </a:lnTo>
                    <a:lnTo>
                      <a:pt x="285" y="536"/>
                    </a:lnTo>
                    <a:lnTo>
                      <a:pt x="269" y="553"/>
                    </a:lnTo>
                    <a:lnTo>
                      <a:pt x="269" y="553"/>
                    </a:lnTo>
                    <a:lnTo>
                      <a:pt x="269" y="553"/>
                    </a:lnTo>
                    <a:lnTo>
                      <a:pt x="269" y="570"/>
                    </a:lnTo>
                    <a:lnTo>
                      <a:pt x="269" y="578"/>
                    </a:lnTo>
                    <a:lnTo>
                      <a:pt x="260" y="587"/>
                    </a:lnTo>
                    <a:lnTo>
                      <a:pt x="252" y="603"/>
                    </a:lnTo>
                    <a:lnTo>
                      <a:pt x="252" y="629"/>
                    </a:lnTo>
                    <a:lnTo>
                      <a:pt x="260" y="637"/>
                    </a:lnTo>
                    <a:lnTo>
                      <a:pt x="252" y="687"/>
                    </a:lnTo>
                    <a:lnTo>
                      <a:pt x="252" y="729"/>
                    </a:lnTo>
                    <a:lnTo>
                      <a:pt x="244" y="738"/>
                    </a:lnTo>
                    <a:lnTo>
                      <a:pt x="244" y="746"/>
                    </a:lnTo>
                    <a:lnTo>
                      <a:pt x="235" y="780"/>
                    </a:lnTo>
                    <a:lnTo>
                      <a:pt x="235" y="813"/>
                    </a:lnTo>
                    <a:lnTo>
                      <a:pt x="244" y="821"/>
                    </a:lnTo>
                    <a:lnTo>
                      <a:pt x="252" y="830"/>
                    </a:lnTo>
                    <a:lnTo>
                      <a:pt x="252" y="838"/>
                    </a:lnTo>
                    <a:lnTo>
                      <a:pt x="244" y="847"/>
                    </a:lnTo>
                    <a:lnTo>
                      <a:pt x="244" y="872"/>
                    </a:lnTo>
                    <a:lnTo>
                      <a:pt x="244" y="897"/>
                    </a:lnTo>
                    <a:lnTo>
                      <a:pt x="235" y="930"/>
                    </a:lnTo>
                    <a:lnTo>
                      <a:pt x="227" y="964"/>
                    </a:lnTo>
                    <a:lnTo>
                      <a:pt x="218" y="981"/>
                    </a:lnTo>
                    <a:lnTo>
                      <a:pt x="210" y="989"/>
                    </a:lnTo>
                    <a:lnTo>
                      <a:pt x="210" y="998"/>
                    </a:lnTo>
                    <a:lnTo>
                      <a:pt x="210" y="1014"/>
                    </a:lnTo>
                    <a:lnTo>
                      <a:pt x="193" y="1023"/>
                    </a:lnTo>
                    <a:lnTo>
                      <a:pt x="176" y="1031"/>
                    </a:lnTo>
                    <a:lnTo>
                      <a:pt x="193" y="1039"/>
                    </a:lnTo>
                    <a:lnTo>
                      <a:pt x="210" y="1065"/>
                    </a:lnTo>
                    <a:lnTo>
                      <a:pt x="210" y="1115"/>
                    </a:lnTo>
                    <a:lnTo>
                      <a:pt x="202" y="1157"/>
                    </a:lnTo>
                    <a:lnTo>
                      <a:pt x="218" y="1207"/>
                    </a:lnTo>
                    <a:lnTo>
                      <a:pt x="244" y="1258"/>
                    </a:lnTo>
                    <a:lnTo>
                      <a:pt x="361" y="1417"/>
                    </a:lnTo>
                    <a:lnTo>
                      <a:pt x="512" y="1568"/>
                    </a:lnTo>
                    <a:lnTo>
                      <a:pt x="537" y="1610"/>
                    </a:lnTo>
                    <a:lnTo>
                      <a:pt x="571" y="1643"/>
                    </a:lnTo>
                    <a:lnTo>
                      <a:pt x="596" y="1660"/>
                    </a:lnTo>
                    <a:lnTo>
                      <a:pt x="596" y="1660"/>
                    </a:lnTo>
                    <a:lnTo>
                      <a:pt x="604" y="1618"/>
                    </a:lnTo>
                    <a:lnTo>
                      <a:pt x="604" y="1576"/>
                    </a:lnTo>
                    <a:lnTo>
                      <a:pt x="612" y="1568"/>
                    </a:lnTo>
                    <a:lnTo>
                      <a:pt x="621" y="1543"/>
                    </a:lnTo>
                    <a:lnTo>
                      <a:pt x="612" y="1467"/>
                    </a:lnTo>
                    <a:lnTo>
                      <a:pt x="596" y="1450"/>
                    </a:lnTo>
                    <a:lnTo>
                      <a:pt x="587" y="1450"/>
                    </a:lnTo>
                    <a:lnTo>
                      <a:pt x="587" y="1442"/>
                    </a:lnTo>
                    <a:lnTo>
                      <a:pt x="587" y="1434"/>
                    </a:lnTo>
                    <a:lnTo>
                      <a:pt x="579" y="1417"/>
                    </a:lnTo>
                    <a:lnTo>
                      <a:pt x="571" y="1417"/>
                    </a:lnTo>
                    <a:lnTo>
                      <a:pt x="562" y="1408"/>
                    </a:lnTo>
                    <a:lnTo>
                      <a:pt x="571" y="1400"/>
                    </a:lnTo>
                    <a:lnTo>
                      <a:pt x="587" y="1408"/>
                    </a:lnTo>
                    <a:lnTo>
                      <a:pt x="587" y="1408"/>
                    </a:lnTo>
                    <a:lnTo>
                      <a:pt x="612" y="1350"/>
                    </a:lnTo>
                    <a:lnTo>
                      <a:pt x="629" y="1341"/>
                    </a:lnTo>
                    <a:lnTo>
                      <a:pt x="638" y="1341"/>
                    </a:lnTo>
                    <a:lnTo>
                      <a:pt x="638" y="1333"/>
                    </a:lnTo>
                    <a:lnTo>
                      <a:pt x="596" y="1299"/>
                    </a:lnTo>
                    <a:lnTo>
                      <a:pt x="579" y="1249"/>
                    </a:lnTo>
                    <a:lnTo>
                      <a:pt x="579" y="1207"/>
                    </a:lnTo>
                    <a:lnTo>
                      <a:pt x="604" y="1165"/>
                    </a:lnTo>
                    <a:lnTo>
                      <a:pt x="612" y="1165"/>
                    </a:lnTo>
                    <a:lnTo>
                      <a:pt x="621" y="1174"/>
                    </a:lnTo>
                    <a:lnTo>
                      <a:pt x="638" y="1140"/>
                    </a:lnTo>
                    <a:lnTo>
                      <a:pt x="638" y="1115"/>
                    </a:lnTo>
                    <a:lnTo>
                      <a:pt x="612" y="1098"/>
                    </a:lnTo>
                    <a:lnTo>
                      <a:pt x="587" y="1081"/>
                    </a:lnTo>
                    <a:lnTo>
                      <a:pt x="562" y="1023"/>
                    </a:lnTo>
                    <a:lnTo>
                      <a:pt x="571" y="964"/>
                    </a:lnTo>
                    <a:lnTo>
                      <a:pt x="571" y="956"/>
                    </a:lnTo>
                    <a:lnTo>
                      <a:pt x="562" y="947"/>
                    </a:lnTo>
                    <a:lnTo>
                      <a:pt x="571" y="930"/>
                    </a:lnTo>
                    <a:lnTo>
                      <a:pt x="579" y="939"/>
                    </a:lnTo>
                    <a:lnTo>
                      <a:pt x="579" y="964"/>
                    </a:lnTo>
                    <a:lnTo>
                      <a:pt x="596" y="964"/>
                    </a:lnTo>
                    <a:lnTo>
                      <a:pt x="604" y="939"/>
                    </a:lnTo>
                    <a:lnTo>
                      <a:pt x="562" y="905"/>
                    </a:lnTo>
                    <a:lnTo>
                      <a:pt x="562" y="897"/>
                    </a:lnTo>
                    <a:lnTo>
                      <a:pt x="554" y="905"/>
                    </a:lnTo>
                    <a:lnTo>
                      <a:pt x="545" y="914"/>
                    </a:lnTo>
                    <a:lnTo>
                      <a:pt x="520" y="889"/>
                    </a:lnTo>
                    <a:lnTo>
                      <a:pt x="503" y="863"/>
                    </a:lnTo>
                    <a:lnTo>
                      <a:pt x="503" y="838"/>
                    </a:lnTo>
                    <a:lnTo>
                      <a:pt x="495" y="813"/>
                    </a:lnTo>
                    <a:lnTo>
                      <a:pt x="478" y="813"/>
                    </a:lnTo>
                    <a:lnTo>
                      <a:pt x="462" y="813"/>
                    </a:lnTo>
                    <a:lnTo>
                      <a:pt x="453" y="813"/>
                    </a:lnTo>
                    <a:lnTo>
                      <a:pt x="445" y="821"/>
                    </a:lnTo>
                    <a:lnTo>
                      <a:pt x="453" y="830"/>
                    </a:lnTo>
                    <a:lnTo>
                      <a:pt x="436" y="838"/>
                    </a:lnTo>
                    <a:lnTo>
                      <a:pt x="420" y="830"/>
                    </a:lnTo>
                    <a:lnTo>
                      <a:pt x="394" y="754"/>
                    </a:lnTo>
                    <a:lnTo>
                      <a:pt x="394" y="712"/>
                    </a:lnTo>
                    <a:lnTo>
                      <a:pt x="394" y="704"/>
                    </a:lnTo>
                    <a:lnTo>
                      <a:pt x="386" y="696"/>
                    </a:lnTo>
                    <a:lnTo>
                      <a:pt x="386" y="696"/>
                    </a:lnTo>
                    <a:lnTo>
                      <a:pt x="394" y="696"/>
                    </a:lnTo>
                    <a:lnTo>
                      <a:pt x="394" y="687"/>
                    </a:lnTo>
                    <a:lnTo>
                      <a:pt x="394" y="687"/>
                    </a:lnTo>
                    <a:lnTo>
                      <a:pt x="386" y="687"/>
                    </a:lnTo>
                    <a:lnTo>
                      <a:pt x="386" y="679"/>
                    </a:lnTo>
                    <a:lnTo>
                      <a:pt x="386" y="671"/>
                    </a:lnTo>
                    <a:lnTo>
                      <a:pt x="386" y="662"/>
                    </a:lnTo>
                    <a:lnTo>
                      <a:pt x="378" y="654"/>
                    </a:lnTo>
                    <a:lnTo>
                      <a:pt x="369" y="654"/>
                    </a:lnTo>
                    <a:lnTo>
                      <a:pt x="361" y="612"/>
                    </a:lnTo>
                    <a:lnTo>
                      <a:pt x="378" y="578"/>
                    </a:lnTo>
                    <a:lnTo>
                      <a:pt x="386" y="570"/>
                    </a:lnTo>
                    <a:lnTo>
                      <a:pt x="378" y="562"/>
                    </a:lnTo>
                    <a:lnTo>
                      <a:pt x="403" y="562"/>
                    </a:lnTo>
                    <a:lnTo>
                      <a:pt x="420" y="570"/>
                    </a:lnTo>
                    <a:lnTo>
                      <a:pt x="428" y="545"/>
                    </a:lnTo>
                    <a:lnTo>
                      <a:pt x="411" y="536"/>
                    </a:lnTo>
                    <a:lnTo>
                      <a:pt x="411" y="528"/>
                    </a:lnTo>
                    <a:lnTo>
                      <a:pt x="428" y="494"/>
                    </a:lnTo>
                    <a:lnTo>
                      <a:pt x="436" y="461"/>
                    </a:lnTo>
                    <a:lnTo>
                      <a:pt x="445" y="469"/>
                    </a:lnTo>
                    <a:lnTo>
                      <a:pt x="478" y="520"/>
                    </a:lnTo>
                    <a:lnTo>
                      <a:pt x="478" y="494"/>
                    </a:lnTo>
                    <a:lnTo>
                      <a:pt x="478" y="461"/>
                    </a:lnTo>
                    <a:lnTo>
                      <a:pt x="487" y="419"/>
                    </a:lnTo>
                    <a:lnTo>
                      <a:pt x="512" y="369"/>
                    </a:lnTo>
                    <a:lnTo>
                      <a:pt x="545" y="352"/>
                    </a:lnTo>
                    <a:lnTo>
                      <a:pt x="587" y="335"/>
                    </a:lnTo>
                    <a:lnTo>
                      <a:pt x="621" y="352"/>
                    </a:lnTo>
                    <a:lnTo>
                      <a:pt x="646" y="352"/>
                    </a:lnTo>
                    <a:lnTo>
                      <a:pt x="638" y="327"/>
                    </a:lnTo>
                    <a:lnTo>
                      <a:pt x="621" y="302"/>
                    </a:lnTo>
                    <a:lnTo>
                      <a:pt x="629" y="285"/>
                    </a:lnTo>
                    <a:lnTo>
                      <a:pt x="638" y="260"/>
                    </a:lnTo>
                    <a:lnTo>
                      <a:pt x="638" y="243"/>
                    </a:lnTo>
                    <a:lnTo>
                      <a:pt x="638" y="226"/>
                    </a:lnTo>
                    <a:lnTo>
                      <a:pt x="638" y="218"/>
                    </a:lnTo>
                    <a:lnTo>
                      <a:pt x="646" y="209"/>
                    </a:lnTo>
                    <a:lnTo>
                      <a:pt x="638" y="193"/>
                    </a:lnTo>
                    <a:lnTo>
                      <a:pt x="629" y="193"/>
                    </a:lnTo>
                    <a:lnTo>
                      <a:pt x="638" y="184"/>
                    </a:lnTo>
                    <a:lnTo>
                      <a:pt x="646" y="184"/>
                    </a:lnTo>
                    <a:lnTo>
                      <a:pt x="638" y="176"/>
                    </a:lnTo>
                    <a:lnTo>
                      <a:pt x="629" y="167"/>
                    </a:lnTo>
                    <a:lnTo>
                      <a:pt x="638" y="167"/>
                    </a:lnTo>
                    <a:lnTo>
                      <a:pt x="646" y="142"/>
                    </a:lnTo>
                    <a:lnTo>
                      <a:pt x="638" y="134"/>
                    </a:lnTo>
                    <a:lnTo>
                      <a:pt x="629" y="134"/>
                    </a:lnTo>
                    <a:lnTo>
                      <a:pt x="638" y="125"/>
                    </a:lnTo>
                    <a:lnTo>
                      <a:pt x="646" y="117"/>
                    </a:lnTo>
                    <a:lnTo>
                      <a:pt x="646" y="92"/>
                    </a:lnTo>
                    <a:lnTo>
                      <a:pt x="638" y="92"/>
                    </a:lnTo>
                    <a:lnTo>
                      <a:pt x="638" y="84"/>
                    </a:lnTo>
                    <a:lnTo>
                      <a:pt x="638" y="75"/>
                    </a:lnTo>
                    <a:lnTo>
                      <a:pt x="646" y="75"/>
                    </a:lnTo>
                    <a:lnTo>
                      <a:pt x="654" y="58"/>
                    </a:lnTo>
                    <a:lnTo>
                      <a:pt x="654" y="42"/>
                    </a:lnTo>
                    <a:lnTo>
                      <a:pt x="663" y="33"/>
                    </a:lnTo>
                    <a:lnTo>
                      <a:pt x="654" y="25"/>
                    </a:lnTo>
                    <a:lnTo>
                      <a:pt x="654" y="16"/>
                    </a:lnTo>
                    <a:lnTo>
                      <a:pt x="638" y="16"/>
                    </a:lnTo>
                    <a:lnTo>
                      <a:pt x="621" y="25"/>
                    </a:lnTo>
                    <a:lnTo>
                      <a:pt x="604" y="8"/>
                    </a:lnTo>
                    <a:lnTo>
                      <a:pt x="596" y="0"/>
                    </a:lnTo>
                    <a:lnTo>
                      <a:pt x="512" y="100"/>
                    </a:lnTo>
                    <a:lnTo>
                      <a:pt x="495" y="109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7" name="ДФО_Республика Саха (Якутия)">
                <a:extLst>
                  <a:ext uri="{FF2B5EF4-FFF2-40B4-BE49-F238E27FC236}">
                    <a16:creationId xmlns:a16="http://schemas.microsoft.com/office/drawing/2014/main" id="{1446AC73-0C06-A7E5-27BF-EA81DF6118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04982" y="2680843"/>
                <a:ext cx="2082117" cy="2264406"/>
              </a:xfrm>
              <a:custGeom>
                <a:avLst/>
                <a:gdLst>
                  <a:gd name="T0" fmla="*/ 269 w 2398"/>
                  <a:gd name="T1" fmla="*/ 520 h 2608"/>
                  <a:gd name="T2" fmla="*/ 1015 w 2398"/>
                  <a:gd name="T3" fmla="*/ 176 h 2608"/>
                  <a:gd name="T4" fmla="*/ 1392 w 2398"/>
                  <a:gd name="T5" fmla="*/ 327 h 2608"/>
                  <a:gd name="T6" fmla="*/ 1308 w 2398"/>
                  <a:gd name="T7" fmla="*/ 369 h 2608"/>
                  <a:gd name="T8" fmla="*/ 1166 w 2398"/>
                  <a:gd name="T9" fmla="*/ 17 h 2608"/>
                  <a:gd name="T10" fmla="*/ 1174 w 2398"/>
                  <a:gd name="T11" fmla="*/ 84 h 2608"/>
                  <a:gd name="T12" fmla="*/ 1048 w 2398"/>
                  <a:gd name="T13" fmla="*/ 101 h 2608"/>
                  <a:gd name="T14" fmla="*/ 1124 w 2398"/>
                  <a:gd name="T15" fmla="*/ 235 h 2608"/>
                  <a:gd name="T16" fmla="*/ 1250 w 2398"/>
                  <a:gd name="T17" fmla="*/ 168 h 2608"/>
                  <a:gd name="T18" fmla="*/ 1241 w 2398"/>
                  <a:gd name="T19" fmla="*/ 50 h 2608"/>
                  <a:gd name="T20" fmla="*/ 1459 w 2398"/>
                  <a:gd name="T21" fmla="*/ 8 h 2608"/>
                  <a:gd name="T22" fmla="*/ 1359 w 2398"/>
                  <a:gd name="T23" fmla="*/ 34 h 2608"/>
                  <a:gd name="T24" fmla="*/ 1862 w 2398"/>
                  <a:gd name="T25" fmla="*/ 453 h 2608"/>
                  <a:gd name="T26" fmla="*/ 1694 w 2398"/>
                  <a:gd name="T27" fmla="*/ 402 h 2608"/>
                  <a:gd name="T28" fmla="*/ 1526 w 2398"/>
                  <a:gd name="T29" fmla="*/ 478 h 2608"/>
                  <a:gd name="T30" fmla="*/ 1484 w 2398"/>
                  <a:gd name="T31" fmla="*/ 444 h 2608"/>
                  <a:gd name="T32" fmla="*/ 1350 w 2398"/>
                  <a:gd name="T33" fmla="*/ 461 h 2608"/>
                  <a:gd name="T34" fmla="*/ 1359 w 2398"/>
                  <a:gd name="T35" fmla="*/ 604 h 2608"/>
                  <a:gd name="T36" fmla="*/ 1292 w 2398"/>
                  <a:gd name="T37" fmla="*/ 629 h 2608"/>
                  <a:gd name="T38" fmla="*/ 1090 w 2398"/>
                  <a:gd name="T39" fmla="*/ 662 h 2608"/>
                  <a:gd name="T40" fmla="*/ 1006 w 2398"/>
                  <a:gd name="T41" fmla="*/ 813 h 2608"/>
                  <a:gd name="T42" fmla="*/ 923 w 2398"/>
                  <a:gd name="T43" fmla="*/ 704 h 2608"/>
                  <a:gd name="T44" fmla="*/ 881 w 2398"/>
                  <a:gd name="T45" fmla="*/ 679 h 2608"/>
                  <a:gd name="T46" fmla="*/ 881 w 2398"/>
                  <a:gd name="T47" fmla="*/ 562 h 2608"/>
                  <a:gd name="T48" fmla="*/ 679 w 2398"/>
                  <a:gd name="T49" fmla="*/ 528 h 2608"/>
                  <a:gd name="T50" fmla="*/ 587 w 2398"/>
                  <a:gd name="T51" fmla="*/ 654 h 2608"/>
                  <a:gd name="T52" fmla="*/ 445 w 2398"/>
                  <a:gd name="T53" fmla="*/ 587 h 2608"/>
                  <a:gd name="T54" fmla="*/ 294 w 2398"/>
                  <a:gd name="T55" fmla="*/ 629 h 2608"/>
                  <a:gd name="T56" fmla="*/ 193 w 2398"/>
                  <a:gd name="T57" fmla="*/ 587 h 2608"/>
                  <a:gd name="T58" fmla="*/ 202 w 2398"/>
                  <a:gd name="T59" fmla="*/ 746 h 2608"/>
                  <a:gd name="T60" fmla="*/ 243 w 2398"/>
                  <a:gd name="T61" fmla="*/ 964 h 2608"/>
                  <a:gd name="T62" fmla="*/ 76 w 2398"/>
                  <a:gd name="T63" fmla="*/ 1124 h 2608"/>
                  <a:gd name="T64" fmla="*/ 42 w 2398"/>
                  <a:gd name="T65" fmla="*/ 1417 h 2608"/>
                  <a:gd name="T66" fmla="*/ 51 w 2398"/>
                  <a:gd name="T67" fmla="*/ 1618 h 2608"/>
                  <a:gd name="T68" fmla="*/ 67 w 2398"/>
                  <a:gd name="T69" fmla="*/ 1786 h 2608"/>
                  <a:gd name="T70" fmla="*/ 218 w 2398"/>
                  <a:gd name="T71" fmla="*/ 2004 h 2608"/>
                  <a:gd name="T72" fmla="*/ 218 w 2398"/>
                  <a:gd name="T73" fmla="*/ 2272 h 2608"/>
                  <a:gd name="T74" fmla="*/ 319 w 2398"/>
                  <a:gd name="T75" fmla="*/ 2331 h 2608"/>
                  <a:gd name="T76" fmla="*/ 403 w 2398"/>
                  <a:gd name="T77" fmla="*/ 2365 h 2608"/>
                  <a:gd name="T78" fmla="*/ 629 w 2398"/>
                  <a:gd name="T79" fmla="*/ 2205 h 2608"/>
                  <a:gd name="T80" fmla="*/ 772 w 2398"/>
                  <a:gd name="T81" fmla="*/ 2323 h 2608"/>
                  <a:gd name="T82" fmla="*/ 822 w 2398"/>
                  <a:gd name="T83" fmla="*/ 2474 h 2608"/>
                  <a:gd name="T84" fmla="*/ 1032 w 2398"/>
                  <a:gd name="T85" fmla="*/ 2549 h 2608"/>
                  <a:gd name="T86" fmla="*/ 1317 w 2398"/>
                  <a:gd name="T87" fmla="*/ 2591 h 2608"/>
                  <a:gd name="T88" fmla="*/ 1451 w 2398"/>
                  <a:gd name="T89" fmla="*/ 2574 h 2608"/>
                  <a:gd name="T90" fmla="*/ 1568 w 2398"/>
                  <a:gd name="T91" fmla="*/ 2415 h 2608"/>
                  <a:gd name="T92" fmla="*/ 1552 w 2398"/>
                  <a:gd name="T93" fmla="*/ 2306 h 2608"/>
                  <a:gd name="T94" fmla="*/ 1585 w 2398"/>
                  <a:gd name="T95" fmla="*/ 2105 h 2608"/>
                  <a:gd name="T96" fmla="*/ 1728 w 2398"/>
                  <a:gd name="T97" fmla="*/ 2038 h 2608"/>
                  <a:gd name="T98" fmla="*/ 1795 w 2398"/>
                  <a:gd name="T99" fmla="*/ 1887 h 2608"/>
                  <a:gd name="T100" fmla="*/ 1820 w 2398"/>
                  <a:gd name="T101" fmla="*/ 1719 h 2608"/>
                  <a:gd name="T102" fmla="*/ 1996 w 2398"/>
                  <a:gd name="T103" fmla="*/ 1602 h 2608"/>
                  <a:gd name="T104" fmla="*/ 2046 w 2398"/>
                  <a:gd name="T105" fmla="*/ 1493 h 2608"/>
                  <a:gd name="T106" fmla="*/ 2063 w 2398"/>
                  <a:gd name="T107" fmla="*/ 1283 h 2608"/>
                  <a:gd name="T108" fmla="*/ 2197 w 2398"/>
                  <a:gd name="T109" fmla="*/ 1207 h 2608"/>
                  <a:gd name="T110" fmla="*/ 2256 w 2398"/>
                  <a:gd name="T111" fmla="*/ 1098 h 2608"/>
                  <a:gd name="T112" fmla="*/ 2239 w 2398"/>
                  <a:gd name="T113" fmla="*/ 889 h 2608"/>
                  <a:gd name="T114" fmla="*/ 2365 w 2398"/>
                  <a:gd name="T115" fmla="*/ 847 h 2608"/>
                  <a:gd name="T116" fmla="*/ 2273 w 2398"/>
                  <a:gd name="T117" fmla="*/ 654 h 2608"/>
                  <a:gd name="T118" fmla="*/ 2365 w 2398"/>
                  <a:gd name="T119" fmla="*/ 411 h 2608"/>
                  <a:gd name="T120" fmla="*/ 2289 w 2398"/>
                  <a:gd name="T121" fmla="*/ 361 h 2608"/>
                  <a:gd name="T122" fmla="*/ 2189 w 2398"/>
                  <a:gd name="T123" fmla="*/ 386 h 2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98" h="2608">
                    <a:moveTo>
                      <a:pt x="235" y="486"/>
                    </a:moveTo>
                    <a:lnTo>
                      <a:pt x="227" y="486"/>
                    </a:lnTo>
                    <a:lnTo>
                      <a:pt x="218" y="486"/>
                    </a:lnTo>
                    <a:lnTo>
                      <a:pt x="218" y="495"/>
                    </a:lnTo>
                    <a:lnTo>
                      <a:pt x="218" y="511"/>
                    </a:lnTo>
                    <a:lnTo>
                      <a:pt x="210" y="511"/>
                    </a:lnTo>
                    <a:lnTo>
                      <a:pt x="210" y="511"/>
                    </a:lnTo>
                    <a:lnTo>
                      <a:pt x="218" y="528"/>
                    </a:lnTo>
                    <a:lnTo>
                      <a:pt x="243" y="545"/>
                    </a:lnTo>
                    <a:lnTo>
                      <a:pt x="260" y="537"/>
                    </a:lnTo>
                    <a:lnTo>
                      <a:pt x="269" y="520"/>
                    </a:lnTo>
                    <a:lnTo>
                      <a:pt x="235" y="486"/>
                    </a:lnTo>
                    <a:close/>
                    <a:moveTo>
                      <a:pt x="1107" y="377"/>
                    </a:moveTo>
                    <a:lnTo>
                      <a:pt x="1090" y="352"/>
                    </a:lnTo>
                    <a:lnTo>
                      <a:pt x="1065" y="344"/>
                    </a:lnTo>
                    <a:lnTo>
                      <a:pt x="1082" y="361"/>
                    </a:lnTo>
                    <a:lnTo>
                      <a:pt x="1107" y="377"/>
                    </a:lnTo>
                    <a:close/>
                    <a:moveTo>
                      <a:pt x="1023" y="184"/>
                    </a:moveTo>
                    <a:lnTo>
                      <a:pt x="1023" y="151"/>
                    </a:lnTo>
                    <a:lnTo>
                      <a:pt x="1015" y="143"/>
                    </a:lnTo>
                    <a:lnTo>
                      <a:pt x="998" y="151"/>
                    </a:lnTo>
                    <a:lnTo>
                      <a:pt x="1015" y="176"/>
                    </a:lnTo>
                    <a:lnTo>
                      <a:pt x="1015" y="193"/>
                    </a:lnTo>
                    <a:lnTo>
                      <a:pt x="1023" y="184"/>
                    </a:lnTo>
                    <a:close/>
                    <a:moveTo>
                      <a:pt x="1233" y="268"/>
                    </a:moveTo>
                    <a:lnTo>
                      <a:pt x="1241" y="302"/>
                    </a:lnTo>
                    <a:lnTo>
                      <a:pt x="1250" y="310"/>
                    </a:lnTo>
                    <a:lnTo>
                      <a:pt x="1266" y="310"/>
                    </a:lnTo>
                    <a:lnTo>
                      <a:pt x="1266" y="277"/>
                    </a:lnTo>
                    <a:lnTo>
                      <a:pt x="1233" y="268"/>
                    </a:lnTo>
                    <a:close/>
                    <a:moveTo>
                      <a:pt x="1375" y="369"/>
                    </a:moveTo>
                    <a:lnTo>
                      <a:pt x="1392" y="335"/>
                    </a:lnTo>
                    <a:lnTo>
                      <a:pt x="1392" y="327"/>
                    </a:lnTo>
                    <a:lnTo>
                      <a:pt x="1384" y="319"/>
                    </a:lnTo>
                    <a:lnTo>
                      <a:pt x="1342" y="293"/>
                    </a:lnTo>
                    <a:lnTo>
                      <a:pt x="1300" y="293"/>
                    </a:lnTo>
                    <a:lnTo>
                      <a:pt x="1283" y="319"/>
                    </a:lnTo>
                    <a:lnTo>
                      <a:pt x="1283" y="352"/>
                    </a:lnTo>
                    <a:lnTo>
                      <a:pt x="1275" y="369"/>
                    </a:lnTo>
                    <a:lnTo>
                      <a:pt x="1266" y="377"/>
                    </a:lnTo>
                    <a:lnTo>
                      <a:pt x="1258" y="386"/>
                    </a:lnTo>
                    <a:lnTo>
                      <a:pt x="1275" y="386"/>
                    </a:lnTo>
                    <a:lnTo>
                      <a:pt x="1292" y="377"/>
                    </a:lnTo>
                    <a:lnTo>
                      <a:pt x="1308" y="369"/>
                    </a:lnTo>
                    <a:lnTo>
                      <a:pt x="1334" y="369"/>
                    </a:lnTo>
                    <a:lnTo>
                      <a:pt x="1375" y="361"/>
                    </a:lnTo>
                    <a:lnTo>
                      <a:pt x="1375" y="369"/>
                    </a:lnTo>
                    <a:close/>
                    <a:moveTo>
                      <a:pt x="1317" y="50"/>
                    </a:moveTo>
                    <a:lnTo>
                      <a:pt x="1325" y="42"/>
                    </a:lnTo>
                    <a:lnTo>
                      <a:pt x="1283" y="34"/>
                    </a:lnTo>
                    <a:lnTo>
                      <a:pt x="1250" y="25"/>
                    </a:lnTo>
                    <a:lnTo>
                      <a:pt x="1241" y="34"/>
                    </a:lnTo>
                    <a:lnTo>
                      <a:pt x="1225" y="42"/>
                    </a:lnTo>
                    <a:lnTo>
                      <a:pt x="1191" y="25"/>
                    </a:lnTo>
                    <a:lnTo>
                      <a:pt x="1166" y="17"/>
                    </a:lnTo>
                    <a:lnTo>
                      <a:pt x="1166" y="25"/>
                    </a:lnTo>
                    <a:lnTo>
                      <a:pt x="1174" y="34"/>
                    </a:lnTo>
                    <a:lnTo>
                      <a:pt x="1174" y="34"/>
                    </a:lnTo>
                    <a:lnTo>
                      <a:pt x="1166" y="34"/>
                    </a:lnTo>
                    <a:lnTo>
                      <a:pt x="1166" y="34"/>
                    </a:lnTo>
                    <a:lnTo>
                      <a:pt x="1157" y="42"/>
                    </a:lnTo>
                    <a:lnTo>
                      <a:pt x="1157" y="50"/>
                    </a:lnTo>
                    <a:lnTo>
                      <a:pt x="1166" y="67"/>
                    </a:lnTo>
                    <a:lnTo>
                      <a:pt x="1166" y="75"/>
                    </a:lnTo>
                    <a:lnTo>
                      <a:pt x="1174" y="84"/>
                    </a:lnTo>
                    <a:lnTo>
                      <a:pt x="1174" y="84"/>
                    </a:lnTo>
                    <a:lnTo>
                      <a:pt x="1149" y="75"/>
                    </a:lnTo>
                    <a:lnTo>
                      <a:pt x="1124" y="67"/>
                    </a:lnTo>
                    <a:lnTo>
                      <a:pt x="1107" y="59"/>
                    </a:lnTo>
                    <a:lnTo>
                      <a:pt x="1099" y="59"/>
                    </a:lnTo>
                    <a:lnTo>
                      <a:pt x="1090" y="50"/>
                    </a:lnTo>
                    <a:lnTo>
                      <a:pt x="1090" y="42"/>
                    </a:lnTo>
                    <a:lnTo>
                      <a:pt x="1082" y="50"/>
                    </a:lnTo>
                    <a:lnTo>
                      <a:pt x="1074" y="67"/>
                    </a:lnTo>
                    <a:lnTo>
                      <a:pt x="1065" y="84"/>
                    </a:lnTo>
                    <a:lnTo>
                      <a:pt x="1057" y="92"/>
                    </a:lnTo>
                    <a:lnTo>
                      <a:pt x="1048" y="101"/>
                    </a:lnTo>
                    <a:lnTo>
                      <a:pt x="1057" y="109"/>
                    </a:lnTo>
                    <a:lnTo>
                      <a:pt x="1057" y="117"/>
                    </a:lnTo>
                    <a:lnTo>
                      <a:pt x="1057" y="134"/>
                    </a:lnTo>
                    <a:lnTo>
                      <a:pt x="1048" y="151"/>
                    </a:lnTo>
                    <a:lnTo>
                      <a:pt x="1057" y="151"/>
                    </a:lnTo>
                    <a:lnTo>
                      <a:pt x="1065" y="159"/>
                    </a:lnTo>
                    <a:lnTo>
                      <a:pt x="1065" y="176"/>
                    </a:lnTo>
                    <a:lnTo>
                      <a:pt x="1074" y="193"/>
                    </a:lnTo>
                    <a:lnTo>
                      <a:pt x="1090" y="210"/>
                    </a:lnTo>
                    <a:lnTo>
                      <a:pt x="1116" y="218"/>
                    </a:lnTo>
                    <a:lnTo>
                      <a:pt x="1124" y="235"/>
                    </a:lnTo>
                    <a:lnTo>
                      <a:pt x="1132" y="243"/>
                    </a:lnTo>
                    <a:lnTo>
                      <a:pt x="1166" y="243"/>
                    </a:lnTo>
                    <a:lnTo>
                      <a:pt x="1174" y="243"/>
                    </a:lnTo>
                    <a:lnTo>
                      <a:pt x="1174" y="218"/>
                    </a:lnTo>
                    <a:lnTo>
                      <a:pt x="1174" y="193"/>
                    </a:lnTo>
                    <a:lnTo>
                      <a:pt x="1183" y="201"/>
                    </a:lnTo>
                    <a:lnTo>
                      <a:pt x="1191" y="210"/>
                    </a:lnTo>
                    <a:lnTo>
                      <a:pt x="1199" y="201"/>
                    </a:lnTo>
                    <a:lnTo>
                      <a:pt x="1208" y="193"/>
                    </a:lnTo>
                    <a:lnTo>
                      <a:pt x="1241" y="168"/>
                    </a:lnTo>
                    <a:lnTo>
                      <a:pt x="1250" y="168"/>
                    </a:lnTo>
                    <a:lnTo>
                      <a:pt x="1266" y="168"/>
                    </a:lnTo>
                    <a:lnTo>
                      <a:pt x="1275" y="168"/>
                    </a:lnTo>
                    <a:lnTo>
                      <a:pt x="1275" y="168"/>
                    </a:lnTo>
                    <a:lnTo>
                      <a:pt x="1283" y="159"/>
                    </a:lnTo>
                    <a:lnTo>
                      <a:pt x="1292" y="151"/>
                    </a:lnTo>
                    <a:lnTo>
                      <a:pt x="1300" y="143"/>
                    </a:lnTo>
                    <a:lnTo>
                      <a:pt x="1283" y="134"/>
                    </a:lnTo>
                    <a:lnTo>
                      <a:pt x="1266" y="134"/>
                    </a:lnTo>
                    <a:lnTo>
                      <a:pt x="1233" y="109"/>
                    </a:lnTo>
                    <a:lnTo>
                      <a:pt x="1216" y="75"/>
                    </a:lnTo>
                    <a:lnTo>
                      <a:pt x="1241" y="50"/>
                    </a:lnTo>
                    <a:lnTo>
                      <a:pt x="1241" y="50"/>
                    </a:lnTo>
                    <a:lnTo>
                      <a:pt x="1241" y="59"/>
                    </a:lnTo>
                    <a:lnTo>
                      <a:pt x="1292" y="126"/>
                    </a:lnTo>
                    <a:lnTo>
                      <a:pt x="1317" y="92"/>
                    </a:lnTo>
                    <a:lnTo>
                      <a:pt x="1308" y="59"/>
                    </a:lnTo>
                    <a:lnTo>
                      <a:pt x="1317" y="50"/>
                    </a:lnTo>
                    <a:close/>
                    <a:moveTo>
                      <a:pt x="1518" y="0"/>
                    </a:moveTo>
                    <a:lnTo>
                      <a:pt x="1518" y="0"/>
                    </a:lnTo>
                    <a:lnTo>
                      <a:pt x="1510" y="8"/>
                    </a:lnTo>
                    <a:lnTo>
                      <a:pt x="1484" y="0"/>
                    </a:lnTo>
                    <a:lnTo>
                      <a:pt x="1459" y="8"/>
                    </a:lnTo>
                    <a:lnTo>
                      <a:pt x="1459" y="17"/>
                    </a:lnTo>
                    <a:lnTo>
                      <a:pt x="1451" y="25"/>
                    </a:lnTo>
                    <a:lnTo>
                      <a:pt x="1434" y="17"/>
                    </a:lnTo>
                    <a:lnTo>
                      <a:pt x="1434" y="8"/>
                    </a:lnTo>
                    <a:lnTo>
                      <a:pt x="1409" y="8"/>
                    </a:lnTo>
                    <a:lnTo>
                      <a:pt x="1392" y="17"/>
                    </a:lnTo>
                    <a:lnTo>
                      <a:pt x="1392" y="34"/>
                    </a:lnTo>
                    <a:lnTo>
                      <a:pt x="1384" y="42"/>
                    </a:lnTo>
                    <a:lnTo>
                      <a:pt x="1367" y="25"/>
                    </a:lnTo>
                    <a:lnTo>
                      <a:pt x="1367" y="17"/>
                    </a:lnTo>
                    <a:lnTo>
                      <a:pt x="1359" y="34"/>
                    </a:lnTo>
                    <a:lnTo>
                      <a:pt x="1367" y="67"/>
                    </a:lnTo>
                    <a:lnTo>
                      <a:pt x="1401" y="75"/>
                    </a:lnTo>
                    <a:lnTo>
                      <a:pt x="1443" y="84"/>
                    </a:lnTo>
                    <a:lnTo>
                      <a:pt x="1493" y="67"/>
                    </a:lnTo>
                    <a:lnTo>
                      <a:pt x="1526" y="34"/>
                    </a:lnTo>
                    <a:lnTo>
                      <a:pt x="1526" y="17"/>
                    </a:lnTo>
                    <a:lnTo>
                      <a:pt x="1518" y="0"/>
                    </a:lnTo>
                    <a:close/>
                    <a:moveTo>
                      <a:pt x="2071" y="302"/>
                    </a:moveTo>
                    <a:lnTo>
                      <a:pt x="1937" y="386"/>
                    </a:lnTo>
                    <a:lnTo>
                      <a:pt x="1895" y="436"/>
                    </a:lnTo>
                    <a:lnTo>
                      <a:pt x="1862" y="453"/>
                    </a:lnTo>
                    <a:lnTo>
                      <a:pt x="1828" y="436"/>
                    </a:lnTo>
                    <a:lnTo>
                      <a:pt x="1795" y="419"/>
                    </a:lnTo>
                    <a:lnTo>
                      <a:pt x="1778" y="419"/>
                    </a:lnTo>
                    <a:lnTo>
                      <a:pt x="1770" y="419"/>
                    </a:lnTo>
                    <a:lnTo>
                      <a:pt x="1753" y="419"/>
                    </a:lnTo>
                    <a:lnTo>
                      <a:pt x="1719" y="411"/>
                    </a:lnTo>
                    <a:lnTo>
                      <a:pt x="1719" y="419"/>
                    </a:lnTo>
                    <a:lnTo>
                      <a:pt x="1711" y="428"/>
                    </a:lnTo>
                    <a:lnTo>
                      <a:pt x="1694" y="428"/>
                    </a:lnTo>
                    <a:lnTo>
                      <a:pt x="1686" y="419"/>
                    </a:lnTo>
                    <a:lnTo>
                      <a:pt x="1694" y="402"/>
                    </a:lnTo>
                    <a:lnTo>
                      <a:pt x="1711" y="394"/>
                    </a:lnTo>
                    <a:lnTo>
                      <a:pt x="1694" y="377"/>
                    </a:lnTo>
                    <a:lnTo>
                      <a:pt x="1669" y="361"/>
                    </a:lnTo>
                    <a:lnTo>
                      <a:pt x="1635" y="369"/>
                    </a:lnTo>
                    <a:lnTo>
                      <a:pt x="1610" y="377"/>
                    </a:lnTo>
                    <a:lnTo>
                      <a:pt x="1577" y="444"/>
                    </a:lnTo>
                    <a:lnTo>
                      <a:pt x="1543" y="503"/>
                    </a:lnTo>
                    <a:lnTo>
                      <a:pt x="1535" y="503"/>
                    </a:lnTo>
                    <a:lnTo>
                      <a:pt x="1535" y="486"/>
                    </a:lnTo>
                    <a:lnTo>
                      <a:pt x="1535" y="486"/>
                    </a:lnTo>
                    <a:lnTo>
                      <a:pt x="1526" y="478"/>
                    </a:lnTo>
                    <a:lnTo>
                      <a:pt x="1543" y="470"/>
                    </a:lnTo>
                    <a:lnTo>
                      <a:pt x="1552" y="461"/>
                    </a:lnTo>
                    <a:lnTo>
                      <a:pt x="1543" y="453"/>
                    </a:lnTo>
                    <a:lnTo>
                      <a:pt x="1543" y="436"/>
                    </a:lnTo>
                    <a:lnTo>
                      <a:pt x="1560" y="428"/>
                    </a:lnTo>
                    <a:lnTo>
                      <a:pt x="1568" y="411"/>
                    </a:lnTo>
                    <a:lnTo>
                      <a:pt x="1552" y="419"/>
                    </a:lnTo>
                    <a:lnTo>
                      <a:pt x="1510" y="444"/>
                    </a:lnTo>
                    <a:lnTo>
                      <a:pt x="1501" y="453"/>
                    </a:lnTo>
                    <a:lnTo>
                      <a:pt x="1493" y="461"/>
                    </a:lnTo>
                    <a:lnTo>
                      <a:pt x="1484" y="444"/>
                    </a:lnTo>
                    <a:lnTo>
                      <a:pt x="1510" y="419"/>
                    </a:lnTo>
                    <a:lnTo>
                      <a:pt x="1518" y="419"/>
                    </a:lnTo>
                    <a:lnTo>
                      <a:pt x="1543" y="402"/>
                    </a:lnTo>
                    <a:lnTo>
                      <a:pt x="1568" y="394"/>
                    </a:lnTo>
                    <a:lnTo>
                      <a:pt x="1568" y="394"/>
                    </a:lnTo>
                    <a:lnTo>
                      <a:pt x="1476" y="402"/>
                    </a:lnTo>
                    <a:lnTo>
                      <a:pt x="1384" y="436"/>
                    </a:lnTo>
                    <a:lnTo>
                      <a:pt x="1342" y="436"/>
                    </a:lnTo>
                    <a:lnTo>
                      <a:pt x="1325" y="444"/>
                    </a:lnTo>
                    <a:lnTo>
                      <a:pt x="1334" y="453"/>
                    </a:lnTo>
                    <a:lnTo>
                      <a:pt x="1350" y="461"/>
                    </a:lnTo>
                    <a:lnTo>
                      <a:pt x="1342" y="486"/>
                    </a:lnTo>
                    <a:lnTo>
                      <a:pt x="1317" y="495"/>
                    </a:lnTo>
                    <a:lnTo>
                      <a:pt x="1300" y="537"/>
                    </a:lnTo>
                    <a:lnTo>
                      <a:pt x="1308" y="545"/>
                    </a:lnTo>
                    <a:lnTo>
                      <a:pt x="1325" y="537"/>
                    </a:lnTo>
                    <a:lnTo>
                      <a:pt x="1325" y="545"/>
                    </a:lnTo>
                    <a:lnTo>
                      <a:pt x="1325" y="553"/>
                    </a:lnTo>
                    <a:lnTo>
                      <a:pt x="1334" y="562"/>
                    </a:lnTo>
                    <a:lnTo>
                      <a:pt x="1342" y="579"/>
                    </a:lnTo>
                    <a:lnTo>
                      <a:pt x="1342" y="595"/>
                    </a:lnTo>
                    <a:lnTo>
                      <a:pt x="1359" y="604"/>
                    </a:lnTo>
                    <a:lnTo>
                      <a:pt x="1359" y="620"/>
                    </a:lnTo>
                    <a:lnTo>
                      <a:pt x="1342" y="620"/>
                    </a:lnTo>
                    <a:lnTo>
                      <a:pt x="1342" y="629"/>
                    </a:lnTo>
                    <a:lnTo>
                      <a:pt x="1342" y="637"/>
                    </a:lnTo>
                    <a:lnTo>
                      <a:pt x="1334" y="629"/>
                    </a:lnTo>
                    <a:lnTo>
                      <a:pt x="1325" y="620"/>
                    </a:lnTo>
                    <a:lnTo>
                      <a:pt x="1317" y="620"/>
                    </a:lnTo>
                    <a:lnTo>
                      <a:pt x="1308" y="629"/>
                    </a:lnTo>
                    <a:lnTo>
                      <a:pt x="1300" y="629"/>
                    </a:lnTo>
                    <a:lnTo>
                      <a:pt x="1292" y="629"/>
                    </a:lnTo>
                    <a:lnTo>
                      <a:pt x="1292" y="629"/>
                    </a:lnTo>
                    <a:lnTo>
                      <a:pt x="1292" y="654"/>
                    </a:lnTo>
                    <a:lnTo>
                      <a:pt x="1292" y="679"/>
                    </a:lnTo>
                    <a:lnTo>
                      <a:pt x="1258" y="662"/>
                    </a:lnTo>
                    <a:lnTo>
                      <a:pt x="1199" y="654"/>
                    </a:lnTo>
                    <a:lnTo>
                      <a:pt x="1174" y="688"/>
                    </a:lnTo>
                    <a:lnTo>
                      <a:pt x="1141" y="713"/>
                    </a:lnTo>
                    <a:lnTo>
                      <a:pt x="1107" y="704"/>
                    </a:lnTo>
                    <a:lnTo>
                      <a:pt x="1082" y="688"/>
                    </a:lnTo>
                    <a:lnTo>
                      <a:pt x="1074" y="671"/>
                    </a:lnTo>
                    <a:lnTo>
                      <a:pt x="1090" y="662"/>
                    </a:lnTo>
                    <a:lnTo>
                      <a:pt x="1090" y="662"/>
                    </a:lnTo>
                    <a:lnTo>
                      <a:pt x="1074" y="654"/>
                    </a:lnTo>
                    <a:lnTo>
                      <a:pt x="1065" y="729"/>
                    </a:lnTo>
                    <a:lnTo>
                      <a:pt x="1057" y="822"/>
                    </a:lnTo>
                    <a:lnTo>
                      <a:pt x="1048" y="830"/>
                    </a:lnTo>
                    <a:lnTo>
                      <a:pt x="1040" y="822"/>
                    </a:lnTo>
                    <a:lnTo>
                      <a:pt x="1032" y="813"/>
                    </a:lnTo>
                    <a:lnTo>
                      <a:pt x="1032" y="813"/>
                    </a:lnTo>
                    <a:lnTo>
                      <a:pt x="1032" y="822"/>
                    </a:lnTo>
                    <a:lnTo>
                      <a:pt x="1023" y="822"/>
                    </a:lnTo>
                    <a:lnTo>
                      <a:pt x="1015" y="822"/>
                    </a:lnTo>
                    <a:lnTo>
                      <a:pt x="1006" y="813"/>
                    </a:lnTo>
                    <a:lnTo>
                      <a:pt x="1006" y="805"/>
                    </a:lnTo>
                    <a:lnTo>
                      <a:pt x="998" y="805"/>
                    </a:lnTo>
                    <a:lnTo>
                      <a:pt x="981" y="805"/>
                    </a:lnTo>
                    <a:lnTo>
                      <a:pt x="965" y="780"/>
                    </a:lnTo>
                    <a:lnTo>
                      <a:pt x="948" y="755"/>
                    </a:lnTo>
                    <a:lnTo>
                      <a:pt x="939" y="755"/>
                    </a:lnTo>
                    <a:lnTo>
                      <a:pt x="931" y="746"/>
                    </a:lnTo>
                    <a:lnTo>
                      <a:pt x="939" y="738"/>
                    </a:lnTo>
                    <a:lnTo>
                      <a:pt x="948" y="729"/>
                    </a:lnTo>
                    <a:lnTo>
                      <a:pt x="939" y="713"/>
                    </a:lnTo>
                    <a:lnTo>
                      <a:pt x="923" y="704"/>
                    </a:lnTo>
                    <a:lnTo>
                      <a:pt x="923" y="704"/>
                    </a:lnTo>
                    <a:lnTo>
                      <a:pt x="931" y="713"/>
                    </a:lnTo>
                    <a:lnTo>
                      <a:pt x="931" y="721"/>
                    </a:lnTo>
                    <a:lnTo>
                      <a:pt x="923" y="729"/>
                    </a:lnTo>
                    <a:lnTo>
                      <a:pt x="906" y="713"/>
                    </a:lnTo>
                    <a:lnTo>
                      <a:pt x="897" y="696"/>
                    </a:lnTo>
                    <a:lnTo>
                      <a:pt x="856" y="671"/>
                    </a:lnTo>
                    <a:lnTo>
                      <a:pt x="839" y="662"/>
                    </a:lnTo>
                    <a:lnTo>
                      <a:pt x="847" y="662"/>
                    </a:lnTo>
                    <a:lnTo>
                      <a:pt x="864" y="662"/>
                    </a:lnTo>
                    <a:lnTo>
                      <a:pt x="881" y="679"/>
                    </a:lnTo>
                    <a:lnTo>
                      <a:pt x="897" y="696"/>
                    </a:lnTo>
                    <a:lnTo>
                      <a:pt x="923" y="696"/>
                    </a:lnTo>
                    <a:lnTo>
                      <a:pt x="939" y="679"/>
                    </a:lnTo>
                    <a:lnTo>
                      <a:pt x="931" y="654"/>
                    </a:lnTo>
                    <a:lnTo>
                      <a:pt x="914" y="637"/>
                    </a:lnTo>
                    <a:lnTo>
                      <a:pt x="914" y="620"/>
                    </a:lnTo>
                    <a:lnTo>
                      <a:pt x="914" y="604"/>
                    </a:lnTo>
                    <a:lnTo>
                      <a:pt x="906" y="587"/>
                    </a:lnTo>
                    <a:lnTo>
                      <a:pt x="906" y="579"/>
                    </a:lnTo>
                    <a:lnTo>
                      <a:pt x="889" y="562"/>
                    </a:lnTo>
                    <a:lnTo>
                      <a:pt x="881" y="562"/>
                    </a:lnTo>
                    <a:lnTo>
                      <a:pt x="872" y="562"/>
                    </a:lnTo>
                    <a:lnTo>
                      <a:pt x="822" y="520"/>
                    </a:lnTo>
                    <a:lnTo>
                      <a:pt x="805" y="528"/>
                    </a:lnTo>
                    <a:lnTo>
                      <a:pt x="788" y="537"/>
                    </a:lnTo>
                    <a:lnTo>
                      <a:pt x="780" y="537"/>
                    </a:lnTo>
                    <a:lnTo>
                      <a:pt x="763" y="537"/>
                    </a:lnTo>
                    <a:lnTo>
                      <a:pt x="747" y="537"/>
                    </a:lnTo>
                    <a:lnTo>
                      <a:pt x="721" y="520"/>
                    </a:lnTo>
                    <a:lnTo>
                      <a:pt x="688" y="511"/>
                    </a:lnTo>
                    <a:lnTo>
                      <a:pt x="688" y="520"/>
                    </a:lnTo>
                    <a:lnTo>
                      <a:pt x="679" y="528"/>
                    </a:lnTo>
                    <a:lnTo>
                      <a:pt x="663" y="570"/>
                    </a:lnTo>
                    <a:lnTo>
                      <a:pt x="671" y="604"/>
                    </a:lnTo>
                    <a:lnTo>
                      <a:pt x="671" y="637"/>
                    </a:lnTo>
                    <a:lnTo>
                      <a:pt x="654" y="629"/>
                    </a:lnTo>
                    <a:lnTo>
                      <a:pt x="629" y="629"/>
                    </a:lnTo>
                    <a:lnTo>
                      <a:pt x="629" y="629"/>
                    </a:lnTo>
                    <a:lnTo>
                      <a:pt x="629" y="637"/>
                    </a:lnTo>
                    <a:lnTo>
                      <a:pt x="621" y="637"/>
                    </a:lnTo>
                    <a:lnTo>
                      <a:pt x="612" y="637"/>
                    </a:lnTo>
                    <a:lnTo>
                      <a:pt x="596" y="646"/>
                    </a:lnTo>
                    <a:lnTo>
                      <a:pt x="587" y="654"/>
                    </a:lnTo>
                    <a:lnTo>
                      <a:pt x="562" y="646"/>
                    </a:lnTo>
                    <a:lnTo>
                      <a:pt x="545" y="637"/>
                    </a:lnTo>
                    <a:lnTo>
                      <a:pt x="520" y="637"/>
                    </a:lnTo>
                    <a:lnTo>
                      <a:pt x="495" y="637"/>
                    </a:lnTo>
                    <a:lnTo>
                      <a:pt x="478" y="629"/>
                    </a:lnTo>
                    <a:lnTo>
                      <a:pt x="478" y="612"/>
                    </a:lnTo>
                    <a:lnTo>
                      <a:pt x="495" y="595"/>
                    </a:lnTo>
                    <a:lnTo>
                      <a:pt x="487" y="587"/>
                    </a:lnTo>
                    <a:lnTo>
                      <a:pt x="478" y="587"/>
                    </a:lnTo>
                    <a:lnTo>
                      <a:pt x="461" y="587"/>
                    </a:lnTo>
                    <a:lnTo>
                      <a:pt x="445" y="587"/>
                    </a:lnTo>
                    <a:lnTo>
                      <a:pt x="420" y="587"/>
                    </a:lnTo>
                    <a:lnTo>
                      <a:pt x="403" y="579"/>
                    </a:lnTo>
                    <a:lnTo>
                      <a:pt x="394" y="587"/>
                    </a:lnTo>
                    <a:lnTo>
                      <a:pt x="386" y="587"/>
                    </a:lnTo>
                    <a:lnTo>
                      <a:pt x="369" y="579"/>
                    </a:lnTo>
                    <a:lnTo>
                      <a:pt x="352" y="579"/>
                    </a:lnTo>
                    <a:lnTo>
                      <a:pt x="344" y="587"/>
                    </a:lnTo>
                    <a:lnTo>
                      <a:pt x="336" y="595"/>
                    </a:lnTo>
                    <a:lnTo>
                      <a:pt x="319" y="604"/>
                    </a:lnTo>
                    <a:lnTo>
                      <a:pt x="294" y="612"/>
                    </a:lnTo>
                    <a:lnTo>
                      <a:pt x="294" y="629"/>
                    </a:lnTo>
                    <a:lnTo>
                      <a:pt x="294" y="637"/>
                    </a:lnTo>
                    <a:lnTo>
                      <a:pt x="277" y="620"/>
                    </a:lnTo>
                    <a:lnTo>
                      <a:pt x="285" y="604"/>
                    </a:lnTo>
                    <a:lnTo>
                      <a:pt x="277" y="579"/>
                    </a:lnTo>
                    <a:lnTo>
                      <a:pt x="260" y="562"/>
                    </a:lnTo>
                    <a:lnTo>
                      <a:pt x="260" y="570"/>
                    </a:lnTo>
                    <a:lnTo>
                      <a:pt x="260" y="587"/>
                    </a:lnTo>
                    <a:lnTo>
                      <a:pt x="252" y="595"/>
                    </a:lnTo>
                    <a:lnTo>
                      <a:pt x="227" y="595"/>
                    </a:lnTo>
                    <a:lnTo>
                      <a:pt x="202" y="579"/>
                    </a:lnTo>
                    <a:lnTo>
                      <a:pt x="193" y="587"/>
                    </a:lnTo>
                    <a:lnTo>
                      <a:pt x="185" y="612"/>
                    </a:lnTo>
                    <a:lnTo>
                      <a:pt x="168" y="629"/>
                    </a:lnTo>
                    <a:lnTo>
                      <a:pt x="176" y="637"/>
                    </a:lnTo>
                    <a:lnTo>
                      <a:pt x="185" y="637"/>
                    </a:lnTo>
                    <a:lnTo>
                      <a:pt x="185" y="646"/>
                    </a:lnTo>
                    <a:lnTo>
                      <a:pt x="185" y="654"/>
                    </a:lnTo>
                    <a:lnTo>
                      <a:pt x="185" y="662"/>
                    </a:lnTo>
                    <a:lnTo>
                      <a:pt x="193" y="671"/>
                    </a:lnTo>
                    <a:lnTo>
                      <a:pt x="185" y="704"/>
                    </a:lnTo>
                    <a:lnTo>
                      <a:pt x="193" y="738"/>
                    </a:lnTo>
                    <a:lnTo>
                      <a:pt x="202" y="746"/>
                    </a:lnTo>
                    <a:lnTo>
                      <a:pt x="202" y="755"/>
                    </a:lnTo>
                    <a:lnTo>
                      <a:pt x="202" y="771"/>
                    </a:lnTo>
                    <a:lnTo>
                      <a:pt x="210" y="780"/>
                    </a:lnTo>
                    <a:lnTo>
                      <a:pt x="227" y="788"/>
                    </a:lnTo>
                    <a:lnTo>
                      <a:pt x="243" y="805"/>
                    </a:lnTo>
                    <a:lnTo>
                      <a:pt x="252" y="838"/>
                    </a:lnTo>
                    <a:lnTo>
                      <a:pt x="252" y="872"/>
                    </a:lnTo>
                    <a:lnTo>
                      <a:pt x="269" y="906"/>
                    </a:lnTo>
                    <a:lnTo>
                      <a:pt x="277" y="931"/>
                    </a:lnTo>
                    <a:lnTo>
                      <a:pt x="277" y="939"/>
                    </a:lnTo>
                    <a:lnTo>
                      <a:pt x="243" y="964"/>
                    </a:lnTo>
                    <a:lnTo>
                      <a:pt x="210" y="989"/>
                    </a:lnTo>
                    <a:lnTo>
                      <a:pt x="202" y="1015"/>
                    </a:lnTo>
                    <a:lnTo>
                      <a:pt x="202" y="1031"/>
                    </a:lnTo>
                    <a:lnTo>
                      <a:pt x="193" y="1040"/>
                    </a:lnTo>
                    <a:lnTo>
                      <a:pt x="176" y="1048"/>
                    </a:lnTo>
                    <a:lnTo>
                      <a:pt x="176" y="1082"/>
                    </a:lnTo>
                    <a:lnTo>
                      <a:pt x="160" y="1107"/>
                    </a:lnTo>
                    <a:lnTo>
                      <a:pt x="143" y="1107"/>
                    </a:lnTo>
                    <a:lnTo>
                      <a:pt x="118" y="1098"/>
                    </a:lnTo>
                    <a:lnTo>
                      <a:pt x="92" y="1107"/>
                    </a:lnTo>
                    <a:lnTo>
                      <a:pt x="76" y="1124"/>
                    </a:lnTo>
                    <a:lnTo>
                      <a:pt x="59" y="1124"/>
                    </a:lnTo>
                    <a:lnTo>
                      <a:pt x="42" y="1115"/>
                    </a:lnTo>
                    <a:lnTo>
                      <a:pt x="42" y="1124"/>
                    </a:lnTo>
                    <a:lnTo>
                      <a:pt x="34" y="1124"/>
                    </a:lnTo>
                    <a:lnTo>
                      <a:pt x="25" y="1140"/>
                    </a:lnTo>
                    <a:lnTo>
                      <a:pt x="25" y="1149"/>
                    </a:lnTo>
                    <a:lnTo>
                      <a:pt x="34" y="1182"/>
                    </a:lnTo>
                    <a:lnTo>
                      <a:pt x="51" y="1207"/>
                    </a:lnTo>
                    <a:lnTo>
                      <a:pt x="51" y="1266"/>
                    </a:lnTo>
                    <a:lnTo>
                      <a:pt x="51" y="1325"/>
                    </a:lnTo>
                    <a:lnTo>
                      <a:pt x="42" y="1417"/>
                    </a:lnTo>
                    <a:lnTo>
                      <a:pt x="17" y="1434"/>
                    </a:lnTo>
                    <a:lnTo>
                      <a:pt x="0" y="1451"/>
                    </a:lnTo>
                    <a:lnTo>
                      <a:pt x="9" y="1459"/>
                    </a:lnTo>
                    <a:lnTo>
                      <a:pt x="17" y="1467"/>
                    </a:lnTo>
                    <a:lnTo>
                      <a:pt x="17" y="1501"/>
                    </a:lnTo>
                    <a:lnTo>
                      <a:pt x="17" y="1526"/>
                    </a:lnTo>
                    <a:lnTo>
                      <a:pt x="25" y="1543"/>
                    </a:lnTo>
                    <a:lnTo>
                      <a:pt x="25" y="1560"/>
                    </a:lnTo>
                    <a:lnTo>
                      <a:pt x="25" y="1585"/>
                    </a:lnTo>
                    <a:lnTo>
                      <a:pt x="34" y="1602"/>
                    </a:lnTo>
                    <a:lnTo>
                      <a:pt x="51" y="1618"/>
                    </a:lnTo>
                    <a:lnTo>
                      <a:pt x="67" y="1635"/>
                    </a:lnTo>
                    <a:lnTo>
                      <a:pt x="59" y="1652"/>
                    </a:lnTo>
                    <a:lnTo>
                      <a:pt x="51" y="1660"/>
                    </a:lnTo>
                    <a:lnTo>
                      <a:pt x="34" y="1685"/>
                    </a:lnTo>
                    <a:lnTo>
                      <a:pt x="34" y="1711"/>
                    </a:lnTo>
                    <a:lnTo>
                      <a:pt x="17" y="1736"/>
                    </a:lnTo>
                    <a:lnTo>
                      <a:pt x="34" y="1769"/>
                    </a:lnTo>
                    <a:lnTo>
                      <a:pt x="42" y="1769"/>
                    </a:lnTo>
                    <a:lnTo>
                      <a:pt x="51" y="1769"/>
                    </a:lnTo>
                    <a:lnTo>
                      <a:pt x="59" y="1778"/>
                    </a:lnTo>
                    <a:lnTo>
                      <a:pt x="67" y="1786"/>
                    </a:lnTo>
                    <a:lnTo>
                      <a:pt x="101" y="1794"/>
                    </a:lnTo>
                    <a:lnTo>
                      <a:pt x="134" y="1794"/>
                    </a:lnTo>
                    <a:lnTo>
                      <a:pt x="160" y="1794"/>
                    </a:lnTo>
                    <a:lnTo>
                      <a:pt x="168" y="1811"/>
                    </a:lnTo>
                    <a:lnTo>
                      <a:pt x="176" y="1836"/>
                    </a:lnTo>
                    <a:lnTo>
                      <a:pt x="168" y="1845"/>
                    </a:lnTo>
                    <a:lnTo>
                      <a:pt x="151" y="1870"/>
                    </a:lnTo>
                    <a:lnTo>
                      <a:pt x="176" y="1887"/>
                    </a:lnTo>
                    <a:lnTo>
                      <a:pt x="210" y="1903"/>
                    </a:lnTo>
                    <a:lnTo>
                      <a:pt x="218" y="1962"/>
                    </a:lnTo>
                    <a:lnTo>
                      <a:pt x="218" y="2004"/>
                    </a:lnTo>
                    <a:lnTo>
                      <a:pt x="235" y="2021"/>
                    </a:lnTo>
                    <a:lnTo>
                      <a:pt x="243" y="2046"/>
                    </a:lnTo>
                    <a:lnTo>
                      <a:pt x="235" y="2071"/>
                    </a:lnTo>
                    <a:lnTo>
                      <a:pt x="218" y="2080"/>
                    </a:lnTo>
                    <a:lnTo>
                      <a:pt x="227" y="2121"/>
                    </a:lnTo>
                    <a:lnTo>
                      <a:pt x="252" y="2147"/>
                    </a:lnTo>
                    <a:lnTo>
                      <a:pt x="235" y="2189"/>
                    </a:lnTo>
                    <a:lnTo>
                      <a:pt x="218" y="2239"/>
                    </a:lnTo>
                    <a:lnTo>
                      <a:pt x="218" y="2256"/>
                    </a:lnTo>
                    <a:lnTo>
                      <a:pt x="218" y="2264"/>
                    </a:lnTo>
                    <a:lnTo>
                      <a:pt x="218" y="2272"/>
                    </a:lnTo>
                    <a:lnTo>
                      <a:pt x="210" y="2281"/>
                    </a:lnTo>
                    <a:lnTo>
                      <a:pt x="202" y="2323"/>
                    </a:lnTo>
                    <a:lnTo>
                      <a:pt x="210" y="2356"/>
                    </a:lnTo>
                    <a:lnTo>
                      <a:pt x="218" y="2356"/>
                    </a:lnTo>
                    <a:lnTo>
                      <a:pt x="227" y="2356"/>
                    </a:lnTo>
                    <a:lnTo>
                      <a:pt x="269" y="2348"/>
                    </a:lnTo>
                    <a:lnTo>
                      <a:pt x="277" y="2331"/>
                    </a:lnTo>
                    <a:lnTo>
                      <a:pt x="302" y="2339"/>
                    </a:lnTo>
                    <a:lnTo>
                      <a:pt x="311" y="2339"/>
                    </a:lnTo>
                    <a:lnTo>
                      <a:pt x="311" y="2331"/>
                    </a:lnTo>
                    <a:lnTo>
                      <a:pt x="319" y="2331"/>
                    </a:lnTo>
                    <a:lnTo>
                      <a:pt x="327" y="2339"/>
                    </a:lnTo>
                    <a:lnTo>
                      <a:pt x="336" y="2331"/>
                    </a:lnTo>
                    <a:lnTo>
                      <a:pt x="336" y="2331"/>
                    </a:lnTo>
                    <a:lnTo>
                      <a:pt x="344" y="2331"/>
                    </a:lnTo>
                    <a:lnTo>
                      <a:pt x="361" y="2331"/>
                    </a:lnTo>
                    <a:lnTo>
                      <a:pt x="369" y="2323"/>
                    </a:lnTo>
                    <a:lnTo>
                      <a:pt x="386" y="2306"/>
                    </a:lnTo>
                    <a:lnTo>
                      <a:pt x="386" y="2314"/>
                    </a:lnTo>
                    <a:lnTo>
                      <a:pt x="403" y="2331"/>
                    </a:lnTo>
                    <a:lnTo>
                      <a:pt x="411" y="2339"/>
                    </a:lnTo>
                    <a:lnTo>
                      <a:pt x="403" y="2365"/>
                    </a:lnTo>
                    <a:lnTo>
                      <a:pt x="445" y="2323"/>
                    </a:lnTo>
                    <a:lnTo>
                      <a:pt x="478" y="2272"/>
                    </a:lnTo>
                    <a:lnTo>
                      <a:pt x="487" y="2272"/>
                    </a:lnTo>
                    <a:lnTo>
                      <a:pt x="495" y="2272"/>
                    </a:lnTo>
                    <a:lnTo>
                      <a:pt x="503" y="2256"/>
                    </a:lnTo>
                    <a:lnTo>
                      <a:pt x="512" y="2230"/>
                    </a:lnTo>
                    <a:lnTo>
                      <a:pt x="529" y="2222"/>
                    </a:lnTo>
                    <a:lnTo>
                      <a:pt x="545" y="2222"/>
                    </a:lnTo>
                    <a:lnTo>
                      <a:pt x="570" y="2197"/>
                    </a:lnTo>
                    <a:lnTo>
                      <a:pt x="604" y="2197"/>
                    </a:lnTo>
                    <a:lnTo>
                      <a:pt x="629" y="2205"/>
                    </a:lnTo>
                    <a:lnTo>
                      <a:pt x="646" y="2222"/>
                    </a:lnTo>
                    <a:lnTo>
                      <a:pt x="663" y="2230"/>
                    </a:lnTo>
                    <a:lnTo>
                      <a:pt x="663" y="2247"/>
                    </a:lnTo>
                    <a:lnTo>
                      <a:pt x="671" y="2256"/>
                    </a:lnTo>
                    <a:lnTo>
                      <a:pt x="671" y="2264"/>
                    </a:lnTo>
                    <a:lnTo>
                      <a:pt x="671" y="2272"/>
                    </a:lnTo>
                    <a:lnTo>
                      <a:pt x="713" y="2272"/>
                    </a:lnTo>
                    <a:lnTo>
                      <a:pt x="755" y="2281"/>
                    </a:lnTo>
                    <a:lnTo>
                      <a:pt x="763" y="2289"/>
                    </a:lnTo>
                    <a:lnTo>
                      <a:pt x="763" y="2306"/>
                    </a:lnTo>
                    <a:lnTo>
                      <a:pt x="772" y="2323"/>
                    </a:lnTo>
                    <a:lnTo>
                      <a:pt x="772" y="2331"/>
                    </a:lnTo>
                    <a:lnTo>
                      <a:pt x="772" y="2348"/>
                    </a:lnTo>
                    <a:lnTo>
                      <a:pt x="780" y="2365"/>
                    </a:lnTo>
                    <a:lnTo>
                      <a:pt x="788" y="2373"/>
                    </a:lnTo>
                    <a:lnTo>
                      <a:pt x="788" y="2381"/>
                    </a:lnTo>
                    <a:lnTo>
                      <a:pt x="797" y="2398"/>
                    </a:lnTo>
                    <a:lnTo>
                      <a:pt x="797" y="2432"/>
                    </a:lnTo>
                    <a:lnTo>
                      <a:pt x="797" y="2448"/>
                    </a:lnTo>
                    <a:lnTo>
                      <a:pt x="814" y="2482"/>
                    </a:lnTo>
                    <a:lnTo>
                      <a:pt x="814" y="2482"/>
                    </a:lnTo>
                    <a:lnTo>
                      <a:pt x="822" y="2474"/>
                    </a:lnTo>
                    <a:lnTo>
                      <a:pt x="830" y="2474"/>
                    </a:lnTo>
                    <a:lnTo>
                      <a:pt x="839" y="2507"/>
                    </a:lnTo>
                    <a:lnTo>
                      <a:pt x="864" y="2541"/>
                    </a:lnTo>
                    <a:lnTo>
                      <a:pt x="897" y="2524"/>
                    </a:lnTo>
                    <a:lnTo>
                      <a:pt x="931" y="2516"/>
                    </a:lnTo>
                    <a:lnTo>
                      <a:pt x="948" y="2524"/>
                    </a:lnTo>
                    <a:lnTo>
                      <a:pt x="965" y="2532"/>
                    </a:lnTo>
                    <a:lnTo>
                      <a:pt x="981" y="2541"/>
                    </a:lnTo>
                    <a:lnTo>
                      <a:pt x="1006" y="2541"/>
                    </a:lnTo>
                    <a:lnTo>
                      <a:pt x="1015" y="2541"/>
                    </a:lnTo>
                    <a:lnTo>
                      <a:pt x="1032" y="2549"/>
                    </a:lnTo>
                    <a:lnTo>
                      <a:pt x="1040" y="2557"/>
                    </a:lnTo>
                    <a:lnTo>
                      <a:pt x="1090" y="2557"/>
                    </a:lnTo>
                    <a:lnTo>
                      <a:pt x="1132" y="2566"/>
                    </a:lnTo>
                    <a:lnTo>
                      <a:pt x="1149" y="2583"/>
                    </a:lnTo>
                    <a:lnTo>
                      <a:pt x="1166" y="2599"/>
                    </a:lnTo>
                    <a:lnTo>
                      <a:pt x="1208" y="2608"/>
                    </a:lnTo>
                    <a:lnTo>
                      <a:pt x="1233" y="2599"/>
                    </a:lnTo>
                    <a:lnTo>
                      <a:pt x="1258" y="2599"/>
                    </a:lnTo>
                    <a:lnTo>
                      <a:pt x="1275" y="2608"/>
                    </a:lnTo>
                    <a:lnTo>
                      <a:pt x="1292" y="2608"/>
                    </a:lnTo>
                    <a:lnTo>
                      <a:pt x="1317" y="2591"/>
                    </a:lnTo>
                    <a:lnTo>
                      <a:pt x="1334" y="2583"/>
                    </a:lnTo>
                    <a:lnTo>
                      <a:pt x="1350" y="2583"/>
                    </a:lnTo>
                    <a:lnTo>
                      <a:pt x="1359" y="2591"/>
                    </a:lnTo>
                    <a:lnTo>
                      <a:pt x="1367" y="2583"/>
                    </a:lnTo>
                    <a:lnTo>
                      <a:pt x="1367" y="2566"/>
                    </a:lnTo>
                    <a:lnTo>
                      <a:pt x="1375" y="2566"/>
                    </a:lnTo>
                    <a:lnTo>
                      <a:pt x="1392" y="2566"/>
                    </a:lnTo>
                    <a:lnTo>
                      <a:pt x="1401" y="2566"/>
                    </a:lnTo>
                    <a:lnTo>
                      <a:pt x="1409" y="2557"/>
                    </a:lnTo>
                    <a:lnTo>
                      <a:pt x="1426" y="2566"/>
                    </a:lnTo>
                    <a:lnTo>
                      <a:pt x="1451" y="2574"/>
                    </a:lnTo>
                    <a:lnTo>
                      <a:pt x="1459" y="2566"/>
                    </a:lnTo>
                    <a:lnTo>
                      <a:pt x="1459" y="2557"/>
                    </a:lnTo>
                    <a:lnTo>
                      <a:pt x="1476" y="2541"/>
                    </a:lnTo>
                    <a:lnTo>
                      <a:pt x="1493" y="2532"/>
                    </a:lnTo>
                    <a:lnTo>
                      <a:pt x="1493" y="2524"/>
                    </a:lnTo>
                    <a:lnTo>
                      <a:pt x="1501" y="2516"/>
                    </a:lnTo>
                    <a:lnTo>
                      <a:pt x="1526" y="2516"/>
                    </a:lnTo>
                    <a:lnTo>
                      <a:pt x="1543" y="2499"/>
                    </a:lnTo>
                    <a:lnTo>
                      <a:pt x="1552" y="2457"/>
                    </a:lnTo>
                    <a:lnTo>
                      <a:pt x="1552" y="2423"/>
                    </a:lnTo>
                    <a:lnTo>
                      <a:pt x="1568" y="2415"/>
                    </a:lnTo>
                    <a:lnTo>
                      <a:pt x="1577" y="2407"/>
                    </a:lnTo>
                    <a:lnTo>
                      <a:pt x="1577" y="2390"/>
                    </a:lnTo>
                    <a:lnTo>
                      <a:pt x="1568" y="2373"/>
                    </a:lnTo>
                    <a:lnTo>
                      <a:pt x="1552" y="2365"/>
                    </a:lnTo>
                    <a:lnTo>
                      <a:pt x="1543" y="2356"/>
                    </a:lnTo>
                    <a:lnTo>
                      <a:pt x="1535" y="2356"/>
                    </a:lnTo>
                    <a:lnTo>
                      <a:pt x="1526" y="2356"/>
                    </a:lnTo>
                    <a:lnTo>
                      <a:pt x="1535" y="2339"/>
                    </a:lnTo>
                    <a:lnTo>
                      <a:pt x="1552" y="2331"/>
                    </a:lnTo>
                    <a:lnTo>
                      <a:pt x="1552" y="2314"/>
                    </a:lnTo>
                    <a:lnTo>
                      <a:pt x="1552" y="2306"/>
                    </a:lnTo>
                    <a:lnTo>
                      <a:pt x="1560" y="2298"/>
                    </a:lnTo>
                    <a:lnTo>
                      <a:pt x="1568" y="2289"/>
                    </a:lnTo>
                    <a:lnTo>
                      <a:pt x="1543" y="2272"/>
                    </a:lnTo>
                    <a:lnTo>
                      <a:pt x="1526" y="2247"/>
                    </a:lnTo>
                    <a:lnTo>
                      <a:pt x="1535" y="2247"/>
                    </a:lnTo>
                    <a:lnTo>
                      <a:pt x="1552" y="2247"/>
                    </a:lnTo>
                    <a:lnTo>
                      <a:pt x="1543" y="2214"/>
                    </a:lnTo>
                    <a:lnTo>
                      <a:pt x="1552" y="2189"/>
                    </a:lnTo>
                    <a:lnTo>
                      <a:pt x="1560" y="2138"/>
                    </a:lnTo>
                    <a:lnTo>
                      <a:pt x="1568" y="2121"/>
                    </a:lnTo>
                    <a:lnTo>
                      <a:pt x="1585" y="2105"/>
                    </a:lnTo>
                    <a:lnTo>
                      <a:pt x="1593" y="2105"/>
                    </a:lnTo>
                    <a:lnTo>
                      <a:pt x="1602" y="2105"/>
                    </a:lnTo>
                    <a:lnTo>
                      <a:pt x="1644" y="2088"/>
                    </a:lnTo>
                    <a:lnTo>
                      <a:pt x="1686" y="2071"/>
                    </a:lnTo>
                    <a:lnTo>
                      <a:pt x="1694" y="2063"/>
                    </a:lnTo>
                    <a:lnTo>
                      <a:pt x="1694" y="2054"/>
                    </a:lnTo>
                    <a:lnTo>
                      <a:pt x="1694" y="2046"/>
                    </a:lnTo>
                    <a:lnTo>
                      <a:pt x="1702" y="2029"/>
                    </a:lnTo>
                    <a:lnTo>
                      <a:pt x="1711" y="2029"/>
                    </a:lnTo>
                    <a:lnTo>
                      <a:pt x="1719" y="2038"/>
                    </a:lnTo>
                    <a:lnTo>
                      <a:pt x="1728" y="2038"/>
                    </a:lnTo>
                    <a:lnTo>
                      <a:pt x="1744" y="2029"/>
                    </a:lnTo>
                    <a:lnTo>
                      <a:pt x="1744" y="2029"/>
                    </a:lnTo>
                    <a:lnTo>
                      <a:pt x="1786" y="2004"/>
                    </a:lnTo>
                    <a:lnTo>
                      <a:pt x="1795" y="1971"/>
                    </a:lnTo>
                    <a:lnTo>
                      <a:pt x="1795" y="1962"/>
                    </a:lnTo>
                    <a:lnTo>
                      <a:pt x="1803" y="1954"/>
                    </a:lnTo>
                    <a:lnTo>
                      <a:pt x="1820" y="1971"/>
                    </a:lnTo>
                    <a:lnTo>
                      <a:pt x="1828" y="1962"/>
                    </a:lnTo>
                    <a:lnTo>
                      <a:pt x="1820" y="1937"/>
                    </a:lnTo>
                    <a:lnTo>
                      <a:pt x="1811" y="1920"/>
                    </a:lnTo>
                    <a:lnTo>
                      <a:pt x="1795" y="1887"/>
                    </a:lnTo>
                    <a:lnTo>
                      <a:pt x="1786" y="1845"/>
                    </a:lnTo>
                    <a:lnTo>
                      <a:pt x="1770" y="1820"/>
                    </a:lnTo>
                    <a:lnTo>
                      <a:pt x="1778" y="1786"/>
                    </a:lnTo>
                    <a:lnTo>
                      <a:pt x="1778" y="1778"/>
                    </a:lnTo>
                    <a:lnTo>
                      <a:pt x="1786" y="1769"/>
                    </a:lnTo>
                    <a:lnTo>
                      <a:pt x="1786" y="1761"/>
                    </a:lnTo>
                    <a:lnTo>
                      <a:pt x="1795" y="1753"/>
                    </a:lnTo>
                    <a:lnTo>
                      <a:pt x="1795" y="1744"/>
                    </a:lnTo>
                    <a:lnTo>
                      <a:pt x="1795" y="1736"/>
                    </a:lnTo>
                    <a:lnTo>
                      <a:pt x="1811" y="1727"/>
                    </a:lnTo>
                    <a:lnTo>
                      <a:pt x="1820" y="1719"/>
                    </a:lnTo>
                    <a:lnTo>
                      <a:pt x="1820" y="1669"/>
                    </a:lnTo>
                    <a:lnTo>
                      <a:pt x="1828" y="1618"/>
                    </a:lnTo>
                    <a:lnTo>
                      <a:pt x="1862" y="1618"/>
                    </a:lnTo>
                    <a:lnTo>
                      <a:pt x="1904" y="1635"/>
                    </a:lnTo>
                    <a:lnTo>
                      <a:pt x="1921" y="1635"/>
                    </a:lnTo>
                    <a:lnTo>
                      <a:pt x="1929" y="1627"/>
                    </a:lnTo>
                    <a:lnTo>
                      <a:pt x="1937" y="1635"/>
                    </a:lnTo>
                    <a:lnTo>
                      <a:pt x="1946" y="1643"/>
                    </a:lnTo>
                    <a:lnTo>
                      <a:pt x="1962" y="1618"/>
                    </a:lnTo>
                    <a:lnTo>
                      <a:pt x="1979" y="1602"/>
                    </a:lnTo>
                    <a:lnTo>
                      <a:pt x="1996" y="1602"/>
                    </a:lnTo>
                    <a:lnTo>
                      <a:pt x="1996" y="1610"/>
                    </a:lnTo>
                    <a:lnTo>
                      <a:pt x="2004" y="1602"/>
                    </a:lnTo>
                    <a:lnTo>
                      <a:pt x="2013" y="1593"/>
                    </a:lnTo>
                    <a:lnTo>
                      <a:pt x="2021" y="1602"/>
                    </a:lnTo>
                    <a:lnTo>
                      <a:pt x="2038" y="1618"/>
                    </a:lnTo>
                    <a:lnTo>
                      <a:pt x="2046" y="1593"/>
                    </a:lnTo>
                    <a:lnTo>
                      <a:pt x="2046" y="1568"/>
                    </a:lnTo>
                    <a:lnTo>
                      <a:pt x="2046" y="1534"/>
                    </a:lnTo>
                    <a:lnTo>
                      <a:pt x="2055" y="1518"/>
                    </a:lnTo>
                    <a:lnTo>
                      <a:pt x="2055" y="1501"/>
                    </a:lnTo>
                    <a:lnTo>
                      <a:pt x="2046" y="1493"/>
                    </a:lnTo>
                    <a:lnTo>
                      <a:pt x="2055" y="1476"/>
                    </a:lnTo>
                    <a:lnTo>
                      <a:pt x="2055" y="1467"/>
                    </a:lnTo>
                    <a:lnTo>
                      <a:pt x="2038" y="1451"/>
                    </a:lnTo>
                    <a:lnTo>
                      <a:pt x="2013" y="1434"/>
                    </a:lnTo>
                    <a:lnTo>
                      <a:pt x="2004" y="1358"/>
                    </a:lnTo>
                    <a:lnTo>
                      <a:pt x="2013" y="1325"/>
                    </a:lnTo>
                    <a:lnTo>
                      <a:pt x="2021" y="1300"/>
                    </a:lnTo>
                    <a:lnTo>
                      <a:pt x="2021" y="1300"/>
                    </a:lnTo>
                    <a:lnTo>
                      <a:pt x="2038" y="1300"/>
                    </a:lnTo>
                    <a:lnTo>
                      <a:pt x="2055" y="1291"/>
                    </a:lnTo>
                    <a:lnTo>
                      <a:pt x="2063" y="1283"/>
                    </a:lnTo>
                    <a:lnTo>
                      <a:pt x="2071" y="1275"/>
                    </a:lnTo>
                    <a:lnTo>
                      <a:pt x="2080" y="1283"/>
                    </a:lnTo>
                    <a:lnTo>
                      <a:pt x="2088" y="1275"/>
                    </a:lnTo>
                    <a:lnTo>
                      <a:pt x="2097" y="1249"/>
                    </a:lnTo>
                    <a:lnTo>
                      <a:pt x="2080" y="1224"/>
                    </a:lnTo>
                    <a:lnTo>
                      <a:pt x="2097" y="1216"/>
                    </a:lnTo>
                    <a:lnTo>
                      <a:pt x="2113" y="1216"/>
                    </a:lnTo>
                    <a:lnTo>
                      <a:pt x="2130" y="1199"/>
                    </a:lnTo>
                    <a:lnTo>
                      <a:pt x="2139" y="1182"/>
                    </a:lnTo>
                    <a:lnTo>
                      <a:pt x="2172" y="1199"/>
                    </a:lnTo>
                    <a:lnTo>
                      <a:pt x="2197" y="1207"/>
                    </a:lnTo>
                    <a:lnTo>
                      <a:pt x="2206" y="1191"/>
                    </a:lnTo>
                    <a:lnTo>
                      <a:pt x="2206" y="1182"/>
                    </a:lnTo>
                    <a:lnTo>
                      <a:pt x="2222" y="1174"/>
                    </a:lnTo>
                    <a:lnTo>
                      <a:pt x="2231" y="1166"/>
                    </a:lnTo>
                    <a:lnTo>
                      <a:pt x="2239" y="1149"/>
                    </a:lnTo>
                    <a:lnTo>
                      <a:pt x="2256" y="1124"/>
                    </a:lnTo>
                    <a:lnTo>
                      <a:pt x="2264" y="1124"/>
                    </a:lnTo>
                    <a:lnTo>
                      <a:pt x="2264" y="1115"/>
                    </a:lnTo>
                    <a:lnTo>
                      <a:pt x="2264" y="1107"/>
                    </a:lnTo>
                    <a:lnTo>
                      <a:pt x="2256" y="1107"/>
                    </a:lnTo>
                    <a:lnTo>
                      <a:pt x="2256" y="1098"/>
                    </a:lnTo>
                    <a:lnTo>
                      <a:pt x="2264" y="1082"/>
                    </a:lnTo>
                    <a:lnTo>
                      <a:pt x="2256" y="1073"/>
                    </a:lnTo>
                    <a:lnTo>
                      <a:pt x="2231" y="1057"/>
                    </a:lnTo>
                    <a:lnTo>
                      <a:pt x="2231" y="1015"/>
                    </a:lnTo>
                    <a:lnTo>
                      <a:pt x="2248" y="989"/>
                    </a:lnTo>
                    <a:lnTo>
                      <a:pt x="2231" y="981"/>
                    </a:lnTo>
                    <a:lnTo>
                      <a:pt x="2231" y="956"/>
                    </a:lnTo>
                    <a:lnTo>
                      <a:pt x="2239" y="939"/>
                    </a:lnTo>
                    <a:lnTo>
                      <a:pt x="2248" y="922"/>
                    </a:lnTo>
                    <a:lnTo>
                      <a:pt x="2239" y="906"/>
                    </a:lnTo>
                    <a:lnTo>
                      <a:pt x="2239" y="889"/>
                    </a:lnTo>
                    <a:lnTo>
                      <a:pt x="2248" y="889"/>
                    </a:lnTo>
                    <a:lnTo>
                      <a:pt x="2256" y="889"/>
                    </a:lnTo>
                    <a:lnTo>
                      <a:pt x="2264" y="889"/>
                    </a:lnTo>
                    <a:lnTo>
                      <a:pt x="2264" y="880"/>
                    </a:lnTo>
                    <a:lnTo>
                      <a:pt x="2264" y="872"/>
                    </a:lnTo>
                    <a:lnTo>
                      <a:pt x="2298" y="864"/>
                    </a:lnTo>
                    <a:lnTo>
                      <a:pt x="2323" y="855"/>
                    </a:lnTo>
                    <a:lnTo>
                      <a:pt x="2331" y="847"/>
                    </a:lnTo>
                    <a:lnTo>
                      <a:pt x="2340" y="838"/>
                    </a:lnTo>
                    <a:lnTo>
                      <a:pt x="2357" y="847"/>
                    </a:lnTo>
                    <a:lnTo>
                      <a:pt x="2365" y="847"/>
                    </a:lnTo>
                    <a:lnTo>
                      <a:pt x="2373" y="830"/>
                    </a:lnTo>
                    <a:lnTo>
                      <a:pt x="2382" y="805"/>
                    </a:lnTo>
                    <a:lnTo>
                      <a:pt x="2398" y="797"/>
                    </a:lnTo>
                    <a:lnTo>
                      <a:pt x="2398" y="780"/>
                    </a:lnTo>
                    <a:lnTo>
                      <a:pt x="2398" y="780"/>
                    </a:lnTo>
                    <a:lnTo>
                      <a:pt x="2382" y="755"/>
                    </a:lnTo>
                    <a:lnTo>
                      <a:pt x="2365" y="721"/>
                    </a:lnTo>
                    <a:lnTo>
                      <a:pt x="2373" y="713"/>
                    </a:lnTo>
                    <a:lnTo>
                      <a:pt x="2373" y="704"/>
                    </a:lnTo>
                    <a:lnTo>
                      <a:pt x="2323" y="688"/>
                    </a:lnTo>
                    <a:lnTo>
                      <a:pt x="2273" y="654"/>
                    </a:lnTo>
                    <a:lnTo>
                      <a:pt x="2273" y="637"/>
                    </a:lnTo>
                    <a:lnTo>
                      <a:pt x="2281" y="620"/>
                    </a:lnTo>
                    <a:lnTo>
                      <a:pt x="2273" y="612"/>
                    </a:lnTo>
                    <a:lnTo>
                      <a:pt x="2264" y="604"/>
                    </a:lnTo>
                    <a:lnTo>
                      <a:pt x="2306" y="545"/>
                    </a:lnTo>
                    <a:lnTo>
                      <a:pt x="2365" y="478"/>
                    </a:lnTo>
                    <a:lnTo>
                      <a:pt x="2373" y="470"/>
                    </a:lnTo>
                    <a:lnTo>
                      <a:pt x="2390" y="461"/>
                    </a:lnTo>
                    <a:lnTo>
                      <a:pt x="2382" y="444"/>
                    </a:lnTo>
                    <a:lnTo>
                      <a:pt x="2365" y="419"/>
                    </a:lnTo>
                    <a:lnTo>
                      <a:pt x="2365" y="411"/>
                    </a:lnTo>
                    <a:lnTo>
                      <a:pt x="2365" y="402"/>
                    </a:lnTo>
                    <a:lnTo>
                      <a:pt x="2348" y="394"/>
                    </a:lnTo>
                    <a:lnTo>
                      <a:pt x="2340" y="394"/>
                    </a:lnTo>
                    <a:lnTo>
                      <a:pt x="2331" y="377"/>
                    </a:lnTo>
                    <a:lnTo>
                      <a:pt x="2331" y="377"/>
                    </a:lnTo>
                    <a:lnTo>
                      <a:pt x="2323" y="369"/>
                    </a:lnTo>
                    <a:lnTo>
                      <a:pt x="2315" y="369"/>
                    </a:lnTo>
                    <a:lnTo>
                      <a:pt x="2306" y="361"/>
                    </a:lnTo>
                    <a:lnTo>
                      <a:pt x="2298" y="344"/>
                    </a:lnTo>
                    <a:lnTo>
                      <a:pt x="2298" y="344"/>
                    </a:lnTo>
                    <a:lnTo>
                      <a:pt x="2289" y="361"/>
                    </a:lnTo>
                    <a:lnTo>
                      <a:pt x="2289" y="369"/>
                    </a:lnTo>
                    <a:lnTo>
                      <a:pt x="2289" y="377"/>
                    </a:lnTo>
                    <a:lnTo>
                      <a:pt x="2281" y="377"/>
                    </a:lnTo>
                    <a:lnTo>
                      <a:pt x="2281" y="369"/>
                    </a:lnTo>
                    <a:lnTo>
                      <a:pt x="2273" y="369"/>
                    </a:lnTo>
                    <a:lnTo>
                      <a:pt x="2273" y="394"/>
                    </a:lnTo>
                    <a:lnTo>
                      <a:pt x="2273" y="411"/>
                    </a:lnTo>
                    <a:lnTo>
                      <a:pt x="2264" y="394"/>
                    </a:lnTo>
                    <a:lnTo>
                      <a:pt x="2248" y="377"/>
                    </a:lnTo>
                    <a:lnTo>
                      <a:pt x="2222" y="386"/>
                    </a:lnTo>
                    <a:lnTo>
                      <a:pt x="2189" y="386"/>
                    </a:lnTo>
                    <a:lnTo>
                      <a:pt x="2180" y="361"/>
                    </a:lnTo>
                    <a:lnTo>
                      <a:pt x="2164" y="327"/>
                    </a:lnTo>
                    <a:lnTo>
                      <a:pt x="2071" y="302"/>
                    </a:lnTo>
                    <a:close/>
                    <a:moveTo>
                      <a:pt x="1250" y="654"/>
                    </a:moveTo>
                    <a:lnTo>
                      <a:pt x="1266" y="662"/>
                    </a:lnTo>
                    <a:lnTo>
                      <a:pt x="1283" y="654"/>
                    </a:lnTo>
                    <a:lnTo>
                      <a:pt x="1283" y="646"/>
                    </a:lnTo>
                    <a:lnTo>
                      <a:pt x="1275" y="637"/>
                    </a:lnTo>
                    <a:lnTo>
                      <a:pt x="1258" y="646"/>
                    </a:lnTo>
                    <a:lnTo>
                      <a:pt x="1250" y="654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32" name="СФО">
              <a:extLst>
                <a:ext uri="{FF2B5EF4-FFF2-40B4-BE49-F238E27FC236}">
                  <a16:creationId xmlns:a16="http://schemas.microsoft.com/office/drawing/2014/main" id="{272873CE-4B82-00FE-EFFB-D5140B5F81AC}"/>
                </a:ext>
              </a:extLst>
            </p:cNvPr>
            <p:cNvGrpSpPr/>
            <p:nvPr/>
          </p:nvGrpSpPr>
          <p:grpSpPr>
            <a:xfrm>
              <a:off x="5181637" y="1291256"/>
              <a:ext cx="2763262" cy="3640984"/>
              <a:chOff x="3177349" y="1062038"/>
              <a:chExt cx="3475864" cy="4579938"/>
            </a:xfrm>
            <a:grpFill/>
          </p:grpSpPr>
          <p:sp>
            <p:nvSpPr>
              <p:cNvPr id="907" name="СФО_Томская область">
                <a:extLst>
                  <a:ext uri="{FF2B5EF4-FFF2-40B4-BE49-F238E27FC236}">
                    <a16:creationId xmlns:a16="http://schemas.microsoft.com/office/drawing/2014/main" id="{5BA27CEF-4898-A4FB-40CF-2D5CEA2C7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538" y="3951288"/>
                <a:ext cx="936625" cy="762000"/>
              </a:xfrm>
              <a:custGeom>
                <a:avLst/>
                <a:gdLst>
                  <a:gd name="T0" fmla="*/ 428 w 805"/>
                  <a:gd name="T1" fmla="*/ 92 h 654"/>
                  <a:gd name="T2" fmla="*/ 402 w 805"/>
                  <a:gd name="T3" fmla="*/ 59 h 654"/>
                  <a:gd name="T4" fmla="*/ 319 w 805"/>
                  <a:gd name="T5" fmla="*/ 50 h 654"/>
                  <a:gd name="T6" fmla="*/ 302 w 805"/>
                  <a:gd name="T7" fmla="*/ 34 h 654"/>
                  <a:gd name="T8" fmla="*/ 268 w 805"/>
                  <a:gd name="T9" fmla="*/ 25 h 654"/>
                  <a:gd name="T10" fmla="*/ 193 w 805"/>
                  <a:gd name="T11" fmla="*/ 0 h 654"/>
                  <a:gd name="T12" fmla="*/ 193 w 805"/>
                  <a:gd name="T13" fmla="*/ 25 h 654"/>
                  <a:gd name="T14" fmla="*/ 168 w 805"/>
                  <a:gd name="T15" fmla="*/ 50 h 654"/>
                  <a:gd name="T16" fmla="*/ 117 w 805"/>
                  <a:gd name="T17" fmla="*/ 126 h 654"/>
                  <a:gd name="T18" fmla="*/ 17 w 805"/>
                  <a:gd name="T19" fmla="*/ 193 h 654"/>
                  <a:gd name="T20" fmla="*/ 8 w 805"/>
                  <a:gd name="T21" fmla="*/ 218 h 654"/>
                  <a:gd name="T22" fmla="*/ 0 w 805"/>
                  <a:gd name="T23" fmla="*/ 243 h 654"/>
                  <a:gd name="T24" fmla="*/ 8 w 805"/>
                  <a:gd name="T25" fmla="*/ 277 h 654"/>
                  <a:gd name="T26" fmla="*/ 17 w 805"/>
                  <a:gd name="T27" fmla="*/ 310 h 654"/>
                  <a:gd name="T28" fmla="*/ 8 w 805"/>
                  <a:gd name="T29" fmla="*/ 335 h 654"/>
                  <a:gd name="T30" fmla="*/ 42 w 805"/>
                  <a:gd name="T31" fmla="*/ 377 h 654"/>
                  <a:gd name="T32" fmla="*/ 151 w 805"/>
                  <a:gd name="T33" fmla="*/ 428 h 654"/>
                  <a:gd name="T34" fmla="*/ 310 w 805"/>
                  <a:gd name="T35" fmla="*/ 537 h 654"/>
                  <a:gd name="T36" fmla="*/ 369 w 805"/>
                  <a:gd name="T37" fmla="*/ 570 h 654"/>
                  <a:gd name="T38" fmla="*/ 386 w 805"/>
                  <a:gd name="T39" fmla="*/ 562 h 654"/>
                  <a:gd name="T40" fmla="*/ 419 w 805"/>
                  <a:gd name="T41" fmla="*/ 579 h 654"/>
                  <a:gd name="T42" fmla="*/ 402 w 805"/>
                  <a:gd name="T43" fmla="*/ 629 h 654"/>
                  <a:gd name="T44" fmla="*/ 402 w 805"/>
                  <a:gd name="T45" fmla="*/ 646 h 654"/>
                  <a:gd name="T46" fmla="*/ 428 w 805"/>
                  <a:gd name="T47" fmla="*/ 646 h 654"/>
                  <a:gd name="T48" fmla="*/ 453 w 805"/>
                  <a:gd name="T49" fmla="*/ 629 h 654"/>
                  <a:gd name="T50" fmla="*/ 503 w 805"/>
                  <a:gd name="T51" fmla="*/ 629 h 654"/>
                  <a:gd name="T52" fmla="*/ 537 w 805"/>
                  <a:gd name="T53" fmla="*/ 629 h 654"/>
                  <a:gd name="T54" fmla="*/ 570 w 805"/>
                  <a:gd name="T55" fmla="*/ 604 h 654"/>
                  <a:gd name="T56" fmla="*/ 595 w 805"/>
                  <a:gd name="T57" fmla="*/ 604 h 654"/>
                  <a:gd name="T58" fmla="*/ 646 w 805"/>
                  <a:gd name="T59" fmla="*/ 604 h 654"/>
                  <a:gd name="T60" fmla="*/ 688 w 805"/>
                  <a:gd name="T61" fmla="*/ 612 h 654"/>
                  <a:gd name="T62" fmla="*/ 755 w 805"/>
                  <a:gd name="T63" fmla="*/ 570 h 654"/>
                  <a:gd name="T64" fmla="*/ 788 w 805"/>
                  <a:gd name="T65" fmla="*/ 537 h 654"/>
                  <a:gd name="T66" fmla="*/ 805 w 805"/>
                  <a:gd name="T67" fmla="*/ 511 h 654"/>
                  <a:gd name="T68" fmla="*/ 755 w 805"/>
                  <a:gd name="T69" fmla="*/ 428 h 654"/>
                  <a:gd name="T70" fmla="*/ 788 w 805"/>
                  <a:gd name="T71" fmla="*/ 361 h 654"/>
                  <a:gd name="T72" fmla="*/ 763 w 805"/>
                  <a:gd name="T73" fmla="*/ 319 h 654"/>
                  <a:gd name="T74" fmla="*/ 738 w 805"/>
                  <a:gd name="T75" fmla="*/ 260 h 654"/>
                  <a:gd name="T76" fmla="*/ 721 w 805"/>
                  <a:gd name="T77" fmla="*/ 243 h 654"/>
                  <a:gd name="T78" fmla="*/ 646 w 805"/>
                  <a:gd name="T79" fmla="*/ 218 h 654"/>
                  <a:gd name="T80" fmla="*/ 579 w 805"/>
                  <a:gd name="T81" fmla="*/ 168 h 654"/>
                  <a:gd name="T82" fmla="*/ 528 w 805"/>
                  <a:gd name="T83" fmla="*/ 75 h 654"/>
                  <a:gd name="T84" fmla="*/ 478 w 805"/>
                  <a:gd name="T85" fmla="*/ 101 h 654"/>
                  <a:gd name="T86" fmla="*/ 461 w 805"/>
                  <a:gd name="T87" fmla="*/ 101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5" h="654">
                    <a:moveTo>
                      <a:pt x="461" y="101"/>
                    </a:moveTo>
                    <a:lnTo>
                      <a:pt x="444" y="92"/>
                    </a:lnTo>
                    <a:lnTo>
                      <a:pt x="428" y="92"/>
                    </a:lnTo>
                    <a:lnTo>
                      <a:pt x="419" y="92"/>
                    </a:lnTo>
                    <a:lnTo>
                      <a:pt x="411" y="75"/>
                    </a:lnTo>
                    <a:lnTo>
                      <a:pt x="402" y="59"/>
                    </a:lnTo>
                    <a:lnTo>
                      <a:pt x="369" y="67"/>
                    </a:lnTo>
                    <a:lnTo>
                      <a:pt x="335" y="67"/>
                    </a:lnTo>
                    <a:lnTo>
                      <a:pt x="319" y="50"/>
                    </a:lnTo>
                    <a:lnTo>
                      <a:pt x="319" y="34"/>
                    </a:lnTo>
                    <a:lnTo>
                      <a:pt x="310" y="34"/>
                    </a:lnTo>
                    <a:lnTo>
                      <a:pt x="302" y="34"/>
                    </a:lnTo>
                    <a:lnTo>
                      <a:pt x="285" y="42"/>
                    </a:lnTo>
                    <a:lnTo>
                      <a:pt x="277" y="34"/>
                    </a:lnTo>
                    <a:lnTo>
                      <a:pt x="268" y="25"/>
                    </a:lnTo>
                    <a:lnTo>
                      <a:pt x="235" y="17"/>
                    </a:lnTo>
                    <a:lnTo>
                      <a:pt x="201" y="8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3" y="8"/>
                    </a:lnTo>
                    <a:lnTo>
                      <a:pt x="193" y="25"/>
                    </a:lnTo>
                    <a:lnTo>
                      <a:pt x="184" y="42"/>
                    </a:lnTo>
                    <a:lnTo>
                      <a:pt x="176" y="42"/>
                    </a:lnTo>
                    <a:lnTo>
                      <a:pt x="168" y="50"/>
                    </a:lnTo>
                    <a:lnTo>
                      <a:pt x="159" y="84"/>
                    </a:lnTo>
                    <a:lnTo>
                      <a:pt x="134" y="126"/>
                    </a:lnTo>
                    <a:lnTo>
                      <a:pt x="117" y="126"/>
                    </a:lnTo>
                    <a:lnTo>
                      <a:pt x="84" y="126"/>
                    </a:lnTo>
                    <a:lnTo>
                      <a:pt x="50" y="159"/>
                    </a:lnTo>
                    <a:lnTo>
                      <a:pt x="17" y="193"/>
                    </a:lnTo>
                    <a:lnTo>
                      <a:pt x="17" y="201"/>
                    </a:lnTo>
                    <a:lnTo>
                      <a:pt x="17" y="218"/>
                    </a:lnTo>
                    <a:lnTo>
                      <a:pt x="8" y="218"/>
                    </a:lnTo>
                    <a:lnTo>
                      <a:pt x="8" y="235"/>
                    </a:lnTo>
                    <a:lnTo>
                      <a:pt x="8" y="243"/>
                    </a:lnTo>
                    <a:lnTo>
                      <a:pt x="0" y="243"/>
                    </a:lnTo>
                    <a:lnTo>
                      <a:pt x="0" y="252"/>
                    </a:lnTo>
                    <a:lnTo>
                      <a:pt x="8" y="260"/>
                    </a:lnTo>
                    <a:lnTo>
                      <a:pt x="8" y="277"/>
                    </a:lnTo>
                    <a:lnTo>
                      <a:pt x="8" y="285"/>
                    </a:lnTo>
                    <a:lnTo>
                      <a:pt x="8" y="293"/>
                    </a:lnTo>
                    <a:lnTo>
                      <a:pt x="17" y="310"/>
                    </a:lnTo>
                    <a:lnTo>
                      <a:pt x="17" y="319"/>
                    </a:lnTo>
                    <a:lnTo>
                      <a:pt x="17" y="327"/>
                    </a:lnTo>
                    <a:lnTo>
                      <a:pt x="8" y="335"/>
                    </a:lnTo>
                    <a:lnTo>
                      <a:pt x="17" y="352"/>
                    </a:lnTo>
                    <a:lnTo>
                      <a:pt x="25" y="361"/>
                    </a:lnTo>
                    <a:lnTo>
                      <a:pt x="42" y="377"/>
                    </a:lnTo>
                    <a:lnTo>
                      <a:pt x="59" y="386"/>
                    </a:lnTo>
                    <a:lnTo>
                      <a:pt x="159" y="419"/>
                    </a:lnTo>
                    <a:lnTo>
                      <a:pt x="151" y="428"/>
                    </a:lnTo>
                    <a:lnTo>
                      <a:pt x="210" y="461"/>
                    </a:lnTo>
                    <a:lnTo>
                      <a:pt x="252" y="528"/>
                    </a:lnTo>
                    <a:lnTo>
                      <a:pt x="310" y="537"/>
                    </a:lnTo>
                    <a:lnTo>
                      <a:pt x="319" y="570"/>
                    </a:lnTo>
                    <a:lnTo>
                      <a:pt x="369" y="570"/>
                    </a:lnTo>
                    <a:lnTo>
                      <a:pt x="369" y="570"/>
                    </a:lnTo>
                    <a:lnTo>
                      <a:pt x="377" y="579"/>
                    </a:lnTo>
                    <a:lnTo>
                      <a:pt x="377" y="570"/>
                    </a:lnTo>
                    <a:lnTo>
                      <a:pt x="386" y="562"/>
                    </a:lnTo>
                    <a:lnTo>
                      <a:pt x="402" y="562"/>
                    </a:lnTo>
                    <a:lnTo>
                      <a:pt x="411" y="562"/>
                    </a:lnTo>
                    <a:lnTo>
                      <a:pt x="419" y="579"/>
                    </a:lnTo>
                    <a:lnTo>
                      <a:pt x="411" y="587"/>
                    </a:lnTo>
                    <a:lnTo>
                      <a:pt x="411" y="620"/>
                    </a:lnTo>
                    <a:lnTo>
                      <a:pt x="402" y="629"/>
                    </a:lnTo>
                    <a:lnTo>
                      <a:pt x="394" y="637"/>
                    </a:lnTo>
                    <a:lnTo>
                      <a:pt x="402" y="637"/>
                    </a:lnTo>
                    <a:lnTo>
                      <a:pt x="402" y="646"/>
                    </a:lnTo>
                    <a:lnTo>
                      <a:pt x="411" y="654"/>
                    </a:lnTo>
                    <a:lnTo>
                      <a:pt x="411" y="654"/>
                    </a:lnTo>
                    <a:lnTo>
                      <a:pt x="428" y="646"/>
                    </a:lnTo>
                    <a:lnTo>
                      <a:pt x="436" y="620"/>
                    </a:lnTo>
                    <a:lnTo>
                      <a:pt x="444" y="629"/>
                    </a:lnTo>
                    <a:lnTo>
                      <a:pt x="453" y="629"/>
                    </a:lnTo>
                    <a:lnTo>
                      <a:pt x="470" y="629"/>
                    </a:lnTo>
                    <a:lnTo>
                      <a:pt x="486" y="629"/>
                    </a:lnTo>
                    <a:lnTo>
                      <a:pt x="503" y="629"/>
                    </a:lnTo>
                    <a:lnTo>
                      <a:pt x="520" y="620"/>
                    </a:lnTo>
                    <a:lnTo>
                      <a:pt x="528" y="629"/>
                    </a:lnTo>
                    <a:lnTo>
                      <a:pt x="537" y="629"/>
                    </a:lnTo>
                    <a:lnTo>
                      <a:pt x="545" y="620"/>
                    </a:lnTo>
                    <a:lnTo>
                      <a:pt x="562" y="604"/>
                    </a:lnTo>
                    <a:lnTo>
                      <a:pt x="570" y="604"/>
                    </a:lnTo>
                    <a:lnTo>
                      <a:pt x="579" y="612"/>
                    </a:lnTo>
                    <a:lnTo>
                      <a:pt x="587" y="604"/>
                    </a:lnTo>
                    <a:lnTo>
                      <a:pt x="595" y="604"/>
                    </a:lnTo>
                    <a:lnTo>
                      <a:pt x="620" y="604"/>
                    </a:lnTo>
                    <a:lnTo>
                      <a:pt x="646" y="604"/>
                    </a:lnTo>
                    <a:lnTo>
                      <a:pt x="646" y="604"/>
                    </a:lnTo>
                    <a:lnTo>
                      <a:pt x="654" y="595"/>
                    </a:lnTo>
                    <a:lnTo>
                      <a:pt x="671" y="604"/>
                    </a:lnTo>
                    <a:lnTo>
                      <a:pt x="688" y="612"/>
                    </a:lnTo>
                    <a:lnTo>
                      <a:pt x="713" y="595"/>
                    </a:lnTo>
                    <a:lnTo>
                      <a:pt x="746" y="595"/>
                    </a:lnTo>
                    <a:lnTo>
                      <a:pt x="755" y="570"/>
                    </a:lnTo>
                    <a:lnTo>
                      <a:pt x="771" y="537"/>
                    </a:lnTo>
                    <a:lnTo>
                      <a:pt x="780" y="537"/>
                    </a:lnTo>
                    <a:lnTo>
                      <a:pt x="788" y="537"/>
                    </a:lnTo>
                    <a:lnTo>
                      <a:pt x="797" y="528"/>
                    </a:lnTo>
                    <a:lnTo>
                      <a:pt x="797" y="511"/>
                    </a:lnTo>
                    <a:lnTo>
                      <a:pt x="805" y="511"/>
                    </a:lnTo>
                    <a:lnTo>
                      <a:pt x="805" y="503"/>
                    </a:lnTo>
                    <a:lnTo>
                      <a:pt x="788" y="461"/>
                    </a:lnTo>
                    <a:lnTo>
                      <a:pt x="755" y="428"/>
                    </a:lnTo>
                    <a:lnTo>
                      <a:pt x="755" y="402"/>
                    </a:lnTo>
                    <a:lnTo>
                      <a:pt x="763" y="377"/>
                    </a:lnTo>
                    <a:lnTo>
                      <a:pt x="788" y="361"/>
                    </a:lnTo>
                    <a:lnTo>
                      <a:pt x="805" y="352"/>
                    </a:lnTo>
                    <a:lnTo>
                      <a:pt x="788" y="327"/>
                    </a:lnTo>
                    <a:lnTo>
                      <a:pt x="763" y="319"/>
                    </a:lnTo>
                    <a:lnTo>
                      <a:pt x="755" y="302"/>
                    </a:lnTo>
                    <a:lnTo>
                      <a:pt x="755" y="277"/>
                    </a:lnTo>
                    <a:lnTo>
                      <a:pt x="738" y="260"/>
                    </a:lnTo>
                    <a:lnTo>
                      <a:pt x="729" y="260"/>
                    </a:lnTo>
                    <a:lnTo>
                      <a:pt x="721" y="252"/>
                    </a:lnTo>
                    <a:lnTo>
                      <a:pt x="721" y="243"/>
                    </a:lnTo>
                    <a:lnTo>
                      <a:pt x="704" y="235"/>
                    </a:lnTo>
                    <a:lnTo>
                      <a:pt x="671" y="226"/>
                    </a:lnTo>
                    <a:lnTo>
                      <a:pt x="646" y="218"/>
                    </a:lnTo>
                    <a:lnTo>
                      <a:pt x="612" y="226"/>
                    </a:lnTo>
                    <a:lnTo>
                      <a:pt x="579" y="210"/>
                    </a:lnTo>
                    <a:lnTo>
                      <a:pt x="579" y="168"/>
                    </a:lnTo>
                    <a:lnTo>
                      <a:pt x="579" y="101"/>
                    </a:lnTo>
                    <a:lnTo>
                      <a:pt x="553" y="92"/>
                    </a:lnTo>
                    <a:lnTo>
                      <a:pt x="528" y="75"/>
                    </a:lnTo>
                    <a:lnTo>
                      <a:pt x="511" y="84"/>
                    </a:lnTo>
                    <a:lnTo>
                      <a:pt x="486" y="101"/>
                    </a:lnTo>
                    <a:lnTo>
                      <a:pt x="478" y="101"/>
                    </a:lnTo>
                    <a:lnTo>
                      <a:pt x="470" y="109"/>
                    </a:lnTo>
                    <a:lnTo>
                      <a:pt x="453" y="101"/>
                    </a:lnTo>
                    <a:lnTo>
                      <a:pt x="461" y="101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8" name="СФО_Омская область">
                <a:extLst>
                  <a:ext uri="{FF2B5EF4-FFF2-40B4-BE49-F238E27FC236}">
                    <a16:creationId xmlns:a16="http://schemas.microsoft.com/office/drawing/2014/main" id="{7005EDDC-4EA8-EF97-89E1-36276E4AB4E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360000">
                <a:off x="3177349" y="4101913"/>
                <a:ext cx="504893" cy="719198"/>
              </a:xfrm>
              <a:custGeom>
                <a:avLst/>
                <a:gdLst>
                  <a:gd name="connsiteX0" fmla="*/ 195662 w 504893"/>
                  <a:gd name="connsiteY0" fmla="*/ 0 h 719198"/>
                  <a:gd name="connsiteX1" fmla="*/ 205907 w 504893"/>
                  <a:gd name="connsiteY1" fmla="*/ 8302 h 719198"/>
                  <a:gd name="connsiteX2" fmla="*/ 218408 w 504893"/>
                  <a:gd name="connsiteY2" fmla="*/ 26916 h 719198"/>
                  <a:gd name="connsiteX3" fmla="*/ 208954 w 504893"/>
                  <a:gd name="connsiteY3" fmla="*/ 37287 h 719198"/>
                  <a:gd name="connsiteX4" fmla="*/ 211025 w 504893"/>
                  <a:gd name="connsiteY4" fmla="*/ 56998 h 719198"/>
                  <a:gd name="connsiteX5" fmla="*/ 230724 w 504893"/>
                  <a:gd name="connsiteY5" fmla="*/ 54927 h 719198"/>
                  <a:gd name="connsiteX6" fmla="*/ 251398 w 504893"/>
                  <a:gd name="connsiteY6" fmla="*/ 62132 h 719198"/>
                  <a:gd name="connsiteX7" fmla="*/ 272194 w 504893"/>
                  <a:gd name="connsiteY7" fmla="*/ 70497 h 719198"/>
                  <a:gd name="connsiteX8" fmla="*/ 303234 w 504893"/>
                  <a:gd name="connsiteY8" fmla="*/ 87162 h 719198"/>
                  <a:gd name="connsiteX9" fmla="*/ 311407 w 504893"/>
                  <a:gd name="connsiteY9" fmla="*/ 75753 h 719198"/>
                  <a:gd name="connsiteX10" fmla="*/ 331106 w 504893"/>
                  <a:gd name="connsiteY10" fmla="*/ 73683 h 719198"/>
                  <a:gd name="connsiteX11" fmla="*/ 401544 w 504893"/>
                  <a:gd name="connsiteY11" fmla="*/ 86207 h 719198"/>
                  <a:gd name="connsiteX12" fmla="*/ 464634 w 504893"/>
                  <a:gd name="connsiteY12" fmla="*/ 54789 h 719198"/>
                  <a:gd name="connsiteX13" fmla="*/ 468623 w 504893"/>
                  <a:gd name="connsiteY13" fmla="*/ 65404 h 719198"/>
                  <a:gd name="connsiteX14" fmla="*/ 455294 w 504893"/>
                  <a:gd name="connsiteY14" fmla="*/ 73944 h 719198"/>
                  <a:gd name="connsiteX15" fmla="*/ 485817 w 504893"/>
                  <a:gd name="connsiteY15" fmla="*/ 109199 h 719198"/>
                  <a:gd name="connsiteX16" fmla="*/ 483883 w 504893"/>
                  <a:gd name="connsiteY16" fmla="*/ 120638 h 719198"/>
                  <a:gd name="connsiteX17" fmla="*/ 475338 w 504893"/>
                  <a:gd name="connsiteY17" fmla="*/ 153072 h 719198"/>
                  <a:gd name="connsiteX18" fmla="*/ 486784 w 504893"/>
                  <a:gd name="connsiteY18" fmla="*/ 155893 h 719198"/>
                  <a:gd name="connsiteX19" fmla="*/ 489632 w 504893"/>
                  <a:gd name="connsiteY19" fmla="*/ 192167 h 719198"/>
                  <a:gd name="connsiteX20" fmla="*/ 498229 w 504893"/>
                  <a:gd name="connsiteY20" fmla="*/ 193107 h 719198"/>
                  <a:gd name="connsiteX21" fmla="*/ 503927 w 504893"/>
                  <a:gd name="connsiteY21" fmla="*/ 218805 h 719198"/>
                  <a:gd name="connsiteX22" fmla="*/ 504893 w 504893"/>
                  <a:gd name="connsiteY22" fmla="*/ 229303 h 719198"/>
                  <a:gd name="connsiteX23" fmla="*/ 503011 w 504893"/>
                  <a:gd name="connsiteY23" fmla="*/ 244580 h 719198"/>
                  <a:gd name="connsiteX24" fmla="*/ 503011 w 504893"/>
                  <a:gd name="connsiteY24" fmla="*/ 250880 h 719198"/>
                  <a:gd name="connsiteX25" fmla="*/ 498974 w 504893"/>
                  <a:gd name="connsiteY25" fmla="*/ 261649 h 719198"/>
                  <a:gd name="connsiteX26" fmla="*/ 500070 w 504893"/>
                  <a:gd name="connsiteY26" fmla="*/ 272080 h 719198"/>
                  <a:gd name="connsiteX27" fmla="*/ 491594 w 504893"/>
                  <a:gd name="connsiteY27" fmla="*/ 291719 h 719198"/>
                  <a:gd name="connsiteX28" fmla="*/ 492691 w 504893"/>
                  <a:gd name="connsiteY28" fmla="*/ 302150 h 719198"/>
                  <a:gd name="connsiteX29" fmla="*/ 493665 w 504893"/>
                  <a:gd name="connsiteY29" fmla="*/ 311422 h 719198"/>
                  <a:gd name="connsiteX30" fmla="*/ 476229 w 504893"/>
                  <a:gd name="connsiteY30" fmla="*/ 323801 h 719198"/>
                  <a:gd name="connsiteX31" fmla="*/ 467753 w 504893"/>
                  <a:gd name="connsiteY31" fmla="*/ 343441 h 719198"/>
                  <a:gd name="connsiteX32" fmla="*/ 480249 w 504893"/>
                  <a:gd name="connsiteY32" fmla="*/ 362048 h 719198"/>
                  <a:gd name="connsiteX33" fmla="*/ 482320 w 504893"/>
                  <a:gd name="connsiteY33" fmla="*/ 381752 h 719198"/>
                  <a:gd name="connsiteX34" fmla="*/ 471895 w 504893"/>
                  <a:gd name="connsiteY34" fmla="*/ 382848 h 719198"/>
                  <a:gd name="connsiteX35" fmla="*/ 442937 w 504893"/>
                  <a:gd name="connsiteY35" fmla="*/ 385891 h 719198"/>
                  <a:gd name="connsiteX36" fmla="*/ 424221 w 504893"/>
                  <a:gd name="connsiteY36" fmla="*/ 397233 h 719198"/>
                  <a:gd name="connsiteX37" fmla="*/ 406600 w 504893"/>
                  <a:gd name="connsiteY37" fmla="*/ 419005 h 719198"/>
                  <a:gd name="connsiteX38" fmla="*/ 397334 w 504893"/>
                  <a:gd name="connsiteY38" fmla="*/ 419979 h 719198"/>
                  <a:gd name="connsiteX39" fmla="*/ 388067 w 504893"/>
                  <a:gd name="connsiteY39" fmla="*/ 420953 h 719198"/>
                  <a:gd name="connsiteX40" fmla="*/ 390138 w 504893"/>
                  <a:gd name="connsiteY40" fmla="*/ 440656 h 719198"/>
                  <a:gd name="connsiteX41" fmla="*/ 400379 w 504893"/>
                  <a:gd name="connsiteY41" fmla="*/ 448955 h 719198"/>
                  <a:gd name="connsiteX42" fmla="*/ 382759 w 504893"/>
                  <a:gd name="connsiteY42" fmla="*/ 470727 h 719198"/>
                  <a:gd name="connsiteX43" fmla="*/ 378609 w 504893"/>
                  <a:gd name="connsiteY43" fmla="*/ 520380 h 719198"/>
                  <a:gd name="connsiteX44" fmla="*/ 389946 w 504893"/>
                  <a:gd name="connsiteY44" fmla="*/ 539109 h 719198"/>
                  <a:gd name="connsiteX45" fmla="*/ 403416 w 504893"/>
                  <a:gd name="connsiteY45" fmla="*/ 566988 h 719198"/>
                  <a:gd name="connsiteX46" fmla="*/ 404391 w 504893"/>
                  <a:gd name="connsiteY46" fmla="*/ 576260 h 719198"/>
                  <a:gd name="connsiteX47" fmla="*/ 395062 w 504893"/>
                  <a:gd name="connsiteY47" fmla="*/ 587787 h 719198"/>
                  <a:gd name="connsiteX48" fmla="*/ 387745 w 504893"/>
                  <a:gd name="connsiteY48" fmla="*/ 607305 h 719198"/>
                  <a:gd name="connsiteX49" fmla="*/ 386289 w 504893"/>
                  <a:gd name="connsiteY49" fmla="*/ 614729 h 719198"/>
                  <a:gd name="connsiteX50" fmla="*/ 383047 w 504893"/>
                  <a:gd name="connsiteY50" fmla="*/ 615070 h 719198"/>
                  <a:gd name="connsiteX51" fmla="*/ 382752 w 504893"/>
                  <a:gd name="connsiteY51" fmla="*/ 616253 h 719198"/>
                  <a:gd name="connsiteX52" fmla="*/ 374155 w 504893"/>
                  <a:gd name="connsiteY52" fmla="*/ 651507 h 719198"/>
                  <a:gd name="connsiteX53" fmla="*/ 374155 w 504893"/>
                  <a:gd name="connsiteY53" fmla="*/ 652448 h 719198"/>
                  <a:gd name="connsiteX54" fmla="*/ 367491 w 504893"/>
                  <a:gd name="connsiteY54" fmla="*/ 652447 h 719198"/>
                  <a:gd name="connsiteX55" fmla="*/ 363676 w 504893"/>
                  <a:gd name="connsiteY55" fmla="*/ 650567 h 719198"/>
                  <a:gd name="connsiteX56" fmla="*/ 360777 w 504893"/>
                  <a:gd name="connsiteY56" fmla="*/ 647747 h 719198"/>
                  <a:gd name="connsiteX57" fmla="*/ 358894 w 504893"/>
                  <a:gd name="connsiteY57" fmla="*/ 647747 h 719198"/>
                  <a:gd name="connsiteX58" fmla="*/ 355079 w 504893"/>
                  <a:gd name="connsiteY58" fmla="*/ 648687 h 719198"/>
                  <a:gd name="connsiteX59" fmla="*/ 350297 w 504893"/>
                  <a:gd name="connsiteY59" fmla="*/ 651507 h 719198"/>
                  <a:gd name="connsiteX60" fmla="*/ 346481 w 504893"/>
                  <a:gd name="connsiteY60" fmla="*/ 653465 h 719198"/>
                  <a:gd name="connsiteX61" fmla="*/ 347448 w 504893"/>
                  <a:gd name="connsiteY61" fmla="*/ 654406 h 719198"/>
                  <a:gd name="connsiteX62" fmla="*/ 347448 w 504893"/>
                  <a:gd name="connsiteY62" fmla="*/ 656286 h 719198"/>
                  <a:gd name="connsiteX63" fmla="*/ 350297 w 504893"/>
                  <a:gd name="connsiteY63" fmla="*/ 659185 h 719198"/>
                  <a:gd name="connsiteX64" fmla="*/ 350297 w 504893"/>
                  <a:gd name="connsiteY64" fmla="*/ 662946 h 719198"/>
                  <a:gd name="connsiteX65" fmla="*/ 348364 w 504893"/>
                  <a:gd name="connsiteY65" fmla="*/ 665845 h 719198"/>
                  <a:gd name="connsiteX66" fmla="*/ 346481 w 504893"/>
                  <a:gd name="connsiteY66" fmla="*/ 666785 h 719198"/>
                  <a:gd name="connsiteX67" fmla="*/ 343633 w 504893"/>
                  <a:gd name="connsiteY67" fmla="*/ 666785 h 719198"/>
                  <a:gd name="connsiteX68" fmla="*/ 339766 w 504893"/>
                  <a:gd name="connsiteY68" fmla="*/ 669606 h 719198"/>
                  <a:gd name="connsiteX69" fmla="*/ 330254 w 504893"/>
                  <a:gd name="connsiteY69" fmla="*/ 675324 h 719198"/>
                  <a:gd name="connsiteX70" fmla="*/ 320689 w 504893"/>
                  <a:gd name="connsiteY70" fmla="*/ 680103 h 719198"/>
                  <a:gd name="connsiteX71" fmla="*/ 315908 w 504893"/>
                  <a:gd name="connsiteY71" fmla="*/ 683003 h 719198"/>
                  <a:gd name="connsiteX72" fmla="*/ 312093 w 504893"/>
                  <a:gd name="connsiteY72" fmla="*/ 683002 h 719198"/>
                  <a:gd name="connsiteX73" fmla="*/ 308277 w 504893"/>
                  <a:gd name="connsiteY73" fmla="*/ 681043 h 719198"/>
                  <a:gd name="connsiteX74" fmla="*/ 304462 w 504893"/>
                  <a:gd name="connsiteY74" fmla="*/ 679163 h 719198"/>
                  <a:gd name="connsiteX75" fmla="*/ 300647 w 504893"/>
                  <a:gd name="connsiteY75" fmla="*/ 677283 h 719198"/>
                  <a:gd name="connsiteX76" fmla="*/ 296831 w 504893"/>
                  <a:gd name="connsiteY76" fmla="*/ 677283 h 719198"/>
                  <a:gd name="connsiteX77" fmla="*/ 293982 w 504893"/>
                  <a:gd name="connsiteY77" fmla="*/ 677283 h 719198"/>
                  <a:gd name="connsiteX78" fmla="*/ 290167 w 504893"/>
                  <a:gd name="connsiteY78" fmla="*/ 675325 h 719198"/>
                  <a:gd name="connsiteX79" fmla="*/ 286352 w 504893"/>
                  <a:gd name="connsiteY79" fmla="*/ 684882 h 719198"/>
                  <a:gd name="connsiteX80" fmla="*/ 278722 w 504893"/>
                  <a:gd name="connsiteY80" fmla="*/ 682062 h 719198"/>
                  <a:gd name="connsiteX81" fmla="*/ 272973 w 504893"/>
                  <a:gd name="connsiteY81" fmla="*/ 694441 h 719198"/>
                  <a:gd name="connsiteX82" fmla="*/ 259594 w 504893"/>
                  <a:gd name="connsiteY82" fmla="*/ 687782 h 719198"/>
                  <a:gd name="connsiteX83" fmla="*/ 252930 w 504893"/>
                  <a:gd name="connsiteY83" fmla="*/ 700160 h 719198"/>
                  <a:gd name="connsiteX84" fmla="*/ 255778 w 504893"/>
                  <a:gd name="connsiteY84" fmla="*/ 703920 h 719198"/>
                  <a:gd name="connsiteX85" fmla="*/ 255778 w 504893"/>
                  <a:gd name="connsiteY85" fmla="*/ 705880 h 719198"/>
                  <a:gd name="connsiteX86" fmla="*/ 245299 w 504893"/>
                  <a:gd name="connsiteY86" fmla="*/ 719198 h 719198"/>
                  <a:gd name="connsiteX87" fmla="*/ 240518 w 504893"/>
                  <a:gd name="connsiteY87" fmla="*/ 711599 h 719198"/>
                  <a:gd name="connsiteX88" fmla="*/ 241484 w 504893"/>
                  <a:gd name="connsiteY88" fmla="*/ 709640 h 719198"/>
                  <a:gd name="connsiteX89" fmla="*/ 239551 w 504893"/>
                  <a:gd name="connsiteY89" fmla="*/ 705880 h 719198"/>
                  <a:gd name="connsiteX90" fmla="*/ 240518 w 504893"/>
                  <a:gd name="connsiteY90" fmla="*/ 703921 h 719198"/>
                  <a:gd name="connsiteX91" fmla="*/ 236702 w 504893"/>
                  <a:gd name="connsiteY91" fmla="*/ 700160 h 719198"/>
                  <a:gd name="connsiteX92" fmla="*/ 237669 w 504893"/>
                  <a:gd name="connsiteY92" fmla="*/ 696321 h 719198"/>
                  <a:gd name="connsiteX93" fmla="*/ 231004 w 504893"/>
                  <a:gd name="connsiteY93" fmla="*/ 694441 h 719198"/>
                  <a:gd name="connsiteX94" fmla="*/ 227189 w 504893"/>
                  <a:gd name="connsiteY94" fmla="*/ 700160 h 719198"/>
                  <a:gd name="connsiteX95" fmla="*/ 221441 w 504893"/>
                  <a:gd name="connsiteY95" fmla="*/ 696321 h 719198"/>
                  <a:gd name="connsiteX96" fmla="*/ 224289 w 504893"/>
                  <a:gd name="connsiteY96" fmla="*/ 687781 h 719198"/>
                  <a:gd name="connsiteX97" fmla="*/ 211877 w 504893"/>
                  <a:gd name="connsiteY97" fmla="*/ 683002 h 719198"/>
                  <a:gd name="connsiteX98" fmla="*/ 210962 w 504893"/>
                  <a:gd name="connsiteY98" fmla="*/ 683942 h 719198"/>
                  <a:gd name="connsiteX99" fmla="*/ 208061 w 504893"/>
                  <a:gd name="connsiteY99" fmla="*/ 685823 h 719198"/>
                  <a:gd name="connsiteX100" fmla="*/ 206179 w 504893"/>
                  <a:gd name="connsiteY100" fmla="*/ 687781 h 719198"/>
                  <a:gd name="connsiteX101" fmla="*/ 203331 w 504893"/>
                  <a:gd name="connsiteY101" fmla="*/ 689662 h 719198"/>
                  <a:gd name="connsiteX102" fmla="*/ 200431 w 504893"/>
                  <a:gd name="connsiteY102" fmla="*/ 688722 h 719198"/>
                  <a:gd name="connsiteX103" fmla="*/ 197583 w 504893"/>
                  <a:gd name="connsiteY103" fmla="*/ 685823 h 719198"/>
                  <a:gd name="connsiteX104" fmla="*/ 194733 w 504893"/>
                  <a:gd name="connsiteY104" fmla="*/ 683942 h 719198"/>
                  <a:gd name="connsiteX105" fmla="*/ 191834 w 504893"/>
                  <a:gd name="connsiteY105" fmla="*/ 683002 h 719198"/>
                  <a:gd name="connsiteX106" fmla="*/ 189952 w 504893"/>
                  <a:gd name="connsiteY106" fmla="*/ 684882 h 719198"/>
                  <a:gd name="connsiteX107" fmla="*/ 188985 w 504893"/>
                  <a:gd name="connsiteY107" fmla="*/ 687781 h 719198"/>
                  <a:gd name="connsiteX108" fmla="*/ 188019 w 504893"/>
                  <a:gd name="connsiteY108" fmla="*/ 689662 h 719198"/>
                  <a:gd name="connsiteX109" fmla="*/ 184203 w 504893"/>
                  <a:gd name="connsiteY109" fmla="*/ 688721 h 719198"/>
                  <a:gd name="connsiteX110" fmla="*/ 182321 w 504893"/>
                  <a:gd name="connsiteY110" fmla="*/ 689661 h 719198"/>
                  <a:gd name="connsiteX111" fmla="*/ 180388 w 504893"/>
                  <a:gd name="connsiteY111" fmla="*/ 694441 h 719198"/>
                  <a:gd name="connsiteX112" fmla="*/ 167975 w 504893"/>
                  <a:gd name="connsiteY112" fmla="*/ 702040 h 719198"/>
                  <a:gd name="connsiteX113" fmla="*/ 162278 w 504893"/>
                  <a:gd name="connsiteY113" fmla="*/ 696321 h 719198"/>
                  <a:gd name="connsiteX114" fmla="*/ 163245 w 504893"/>
                  <a:gd name="connsiteY114" fmla="*/ 695381 h 719198"/>
                  <a:gd name="connsiteX115" fmla="*/ 165126 w 504893"/>
                  <a:gd name="connsiteY115" fmla="*/ 690602 h 719198"/>
                  <a:gd name="connsiteX116" fmla="*/ 165127 w 504893"/>
                  <a:gd name="connsiteY116" fmla="*/ 688721 h 719198"/>
                  <a:gd name="connsiteX117" fmla="*/ 155563 w 504893"/>
                  <a:gd name="connsiteY117" fmla="*/ 680103 h 719198"/>
                  <a:gd name="connsiteX118" fmla="*/ 158463 w 504893"/>
                  <a:gd name="connsiteY118" fmla="*/ 672503 h 719198"/>
                  <a:gd name="connsiteX119" fmla="*/ 158463 w 504893"/>
                  <a:gd name="connsiteY119" fmla="*/ 669606 h 719198"/>
                  <a:gd name="connsiteX120" fmla="*/ 160345 w 504893"/>
                  <a:gd name="connsiteY120" fmla="*/ 665845 h 719198"/>
                  <a:gd name="connsiteX121" fmla="*/ 164160 w 504893"/>
                  <a:gd name="connsiteY121" fmla="*/ 666785 h 719198"/>
                  <a:gd name="connsiteX122" fmla="*/ 165127 w 504893"/>
                  <a:gd name="connsiteY122" fmla="*/ 665845 h 719198"/>
                  <a:gd name="connsiteX123" fmla="*/ 167060 w 504893"/>
                  <a:gd name="connsiteY123" fmla="*/ 663886 h 719198"/>
                  <a:gd name="connsiteX124" fmla="*/ 169908 w 504893"/>
                  <a:gd name="connsiteY124" fmla="*/ 659185 h 719198"/>
                  <a:gd name="connsiteX125" fmla="*/ 170875 w 504893"/>
                  <a:gd name="connsiteY125" fmla="*/ 656286 h 719198"/>
                  <a:gd name="connsiteX126" fmla="*/ 170874 w 504893"/>
                  <a:gd name="connsiteY126" fmla="*/ 653466 h 719198"/>
                  <a:gd name="connsiteX127" fmla="*/ 171790 w 504893"/>
                  <a:gd name="connsiteY127" fmla="*/ 652448 h 719198"/>
                  <a:gd name="connsiteX128" fmla="*/ 174690 w 504893"/>
                  <a:gd name="connsiteY128" fmla="*/ 652447 h 719198"/>
                  <a:gd name="connsiteX129" fmla="*/ 179421 w 504893"/>
                  <a:gd name="connsiteY129" fmla="*/ 650568 h 719198"/>
                  <a:gd name="connsiteX130" fmla="*/ 178505 w 504893"/>
                  <a:gd name="connsiteY130" fmla="*/ 647747 h 719198"/>
                  <a:gd name="connsiteX131" fmla="*/ 178505 w 504893"/>
                  <a:gd name="connsiteY131" fmla="*/ 645789 h 719198"/>
                  <a:gd name="connsiteX132" fmla="*/ 180388 w 504893"/>
                  <a:gd name="connsiteY132" fmla="*/ 643907 h 719198"/>
                  <a:gd name="connsiteX133" fmla="*/ 183287 w 504893"/>
                  <a:gd name="connsiteY133" fmla="*/ 642028 h 719198"/>
                  <a:gd name="connsiteX134" fmla="*/ 201398 w 504893"/>
                  <a:gd name="connsiteY134" fmla="*/ 648687 h 719198"/>
                  <a:gd name="connsiteX135" fmla="*/ 214776 w 504893"/>
                  <a:gd name="connsiteY135" fmla="*/ 623851 h 719198"/>
                  <a:gd name="connsiteX136" fmla="*/ 211877 w 504893"/>
                  <a:gd name="connsiteY136" fmla="*/ 621971 h 719198"/>
                  <a:gd name="connsiteX137" fmla="*/ 211877 w 504893"/>
                  <a:gd name="connsiteY137" fmla="*/ 621031 h 719198"/>
                  <a:gd name="connsiteX138" fmla="*/ 209028 w 504893"/>
                  <a:gd name="connsiteY138" fmla="*/ 619151 h 719198"/>
                  <a:gd name="connsiteX139" fmla="*/ 206180 w 504893"/>
                  <a:gd name="connsiteY139" fmla="*/ 618132 h 719198"/>
                  <a:gd name="connsiteX140" fmla="*/ 206179 w 504893"/>
                  <a:gd name="connsiteY140" fmla="*/ 621031 h 719198"/>
                  <a:gd name="connsiteX141" fmla="*/ 206179 w 504893"/>
                  <a:gd name="connsiteY141" fmla="*/ 623851 h 719198"/>
                  <a:gd name="connsiteX142" fmla="*/ 202364 w 504893"/>
                  <a:gd name="connsiteY142" fmla="*/ 626750 h 719198"/>
                  <a:gd name="connsiteX143" fmla="*/ 200430 w 504893"/>
                  <a:gd name="connsiteY143" fmla="*/ 626750 h 719198"/>
                  <a:gd name="connsiteX144" fmla="*/ 199464 w 504893"/>
                  <a:gd name="connsiteY144" fmla="*/ 625810 h 719198"/>
                  <a:gd name="connsiteX145" fmla="*/ 195648 w 504893"/>
                  <a:gd name="connsiteY145" fmla="*/ 623851 h 719198"/>
                  <a:gd name="connsiteX146" fmla="*/ 191834 w 504893"/>
                  <a:gd name="connsiteY146" fmla="*/ 626750 h 719198"/>
                  <a:gd name="connsiteX147" fmla="*/ 191834 w 504893"/>
                  <a:gd name="connsiteY147" fmla="*/ 630589 h 719198"/>
                  <a:gd name="connsiteX148" fmla="*/ 191834 w 504893"/>
                  <a:gd name="connsiteY148" fmla="*/ 633410 h 719198"/>
                  <a:gd name="connsiteX149" fmla="*/ 189952 w 504893"/>
                  <a:gd name="connsiteY149" fmla="*/ 633410 h 719198"/>
                  <a:gd name="connsiteX150" fmla="*/ 188985 w 504893"/>
                  <a:gd name="connsiteY150" fmla="*/ 633409 h 719198"/>
                  <a:gd name="connsiteX151" fmla="*/ 188019 w 504893"/>
                  <a:gd name="connsiteY151" fmla="*/ 631529 h 719198"/>
                  <a:gd name="connsiteX152" fmla="*/ 185170 w 504893"/>
                  <a:gd name="connsiteY152" fmla="*/ 629571 h 719198"/>
                  <a:gd name="connsiteX153" fmla="*/ 183287 w 504893"/>
                  <a:gd name="connsiteY153" fmla="*/ 628630 h 719198"/>
                  <a:gd name="connsiteX154" fmla="*/ 180388 w 504893"/>
                  <a:gd name="connsiteY154" fmla="*/ 628630 h 719198"/>
                  <a:gd name="connsiteX155" fmla="*/ 180388 w 504893"/>
                  <a:gd name="connsiteY155" fmla="*/ 630589 h 719198"/>
                  <a:gd name="connsiteX156" fmla="*/ 179421 w 504893"/>
                  <a:gd name="connsiteY156" fmla="*/ 631529 h 719198"/>
                  <a:gd name="connsiteX157" fmla="*/ 173723 w 504893"/>
                  <a:gd name="connsiteY157" fmla="*/ 630589 h 719198"/>
                  <a:gd name="connsiteX158" fmla="*/ 170874 w 504893"/>
                  <a:gd name="connsiteY158" fmla="*/ 629571 h 719198"/>
                  <a:gd name="connsiteX159" fmla="*/ 168941 w 504893"/>
                  <a:gd name="connsiteY159" fmla="*/ 627690 h 719198"/>
                  <a:gd name="connsiteX160" fmla="*/ 165127 w 504893"/>
                  <a:gd name="connsiteY160" fmla="*/ 622911 h 719198"/>
                  <a:gd name="connsiteX161" fmla="*/ 160345 w 504893"/>
                  <a:gd name="connsiteY161" fmla="*/ 621031 h 719198"/>
                  <a:gd name="connsiteX162" fmla="*/ 157496 w 504893"/>
                  <a:gd name="connsiteY162" fmla="*/ 619151 h 719198"/>
                  <a:gd name="connsiteX163" fmla="*/ 154647 w 504893"/>
                  <a:gd name="connsiteY163" fmla="*/ 617191 h 719198"/>
                  <a:gd name="connsiteX164" fmla="*/ 154647 w 504893"/>
                  <a:gd name="connsiteY164" fmla="*/ 614372 h 719198"/>
                  <a:gd name="connsiteX165" fmla="*/ 154647 w 504893"/>
                  <a:gd name="connsiteY165" fmla="*/ 611472 h 719198"/>
                  <a:gd name="connsiteX166" fmla="*/ 150832 w 504893"/>
                  <a:gd name="connsiteY166" fmla="*/ 609593 h 719198"/>
                  <a:gd name="connsiteX167" fmla="*/ 152714 w 504893"/>
                  <a:gd name="connsiteY167" fmla="*/ 601993 h 719198"/>
                  <a:gd name="connsiteX168" fmla="*/ 147016 w 504893"/>
                  <a:gd name="connsiteY168" fmla="*/ 599094 h 719198"/>
                  <a:gd name="connsiteX169" fmla="*/ 144117 w 504893"/>
                  <a:gd name="connsiteY169" fmla="*/ 599094 h 719198"/>
                  <a:gd name="connsiteX170" fmla="*/ 141268 w 504893"/>
                  <a:gd name="connsiteY170" fmla="*/ 598154 h 719198"/>
                  <a:gd name="connsiteX171" fmla="*/ 140302 w 504893"/>
                  <a:gd name="connsiteY171" fmla="*/ 595255 h 719198"/>
                  <a:gd name="connsiteX172" fmla="*/ 135520 w 504893"/>
                  <a:gd name="connsiteY172" fmla="*/ 594315 h 719198"/>
                  <a:gd name="connsiteX173" fmla="*/ 132671 w 504893"/>
                  <a:gd name="connsiteY173" fmla="*/ 593375 h 719198"/>
                  <a:gd name="connsiteX174" fmla="*/ 128855 w 504893"/>
                  <a:gd name="connsiteY174" fmla="*/ 591494 h 719198"/>
                  <a:gd name="connsiteX175" fmla="*/ 125041 w 504893"/>
                  <a:gd name="connsiteY175" fmla="*/ 589536 h 719198"/>
                  <a:gd name="connsiteX176" fmla="*/ 123158 w 504893"/>
                  <a:gd name="connsiteY176" fmla="*/ 588596 h 719198"/>
                  <a:gd name="connsiteX177" fmla="*/ 121225 w 504893"/>
                  <a:gd name="connsiteY177" fmla="*/ 590554 h 719198"/>
                  <a:gd name="connsiteX178" fmla="*/ 119343 w 504893"/>
                  <a:gd name="connsiteY178" fmla="*/ 590555 h 719198"/>
                  <a:gd name="connsiteX179" fmla="*/ 116443 w 504893"/>
                  <a:gd name="connsiteY179" fmla="*/ 592435 h 719198"/>
                  <a:gd name="connsiteX180" fmla="*/ 116443 w 504893"/>
                  <a:gd name="connsiteY180" fmla="*/ 597214 h 719198"/>
                  <a:gd name="connsiteX181" fmla="*/ 114561 w 504893"/>
                  <a:gd name="connsiteY181" fmla="*/ 599094 h 719198"/>
                  <a:gd name="connsiteX182" fmla="*/ 116443 w 504893"/>
                  <a:gd name="connsiteY182" fmla="*/ 600034 h 719198"/>
                  <a:gd name="connsiteX183" fmla="*/ 118376 w 504893"/>
                  <a:gd name="connsiteY183" fmla="*/ 600035 h 719198"/>
                  <a:gd name="connsiteX184" fmla="*/ 121224 w 504893"/>
                  <a:gd name="connsiteY184" fmla="*/ 600034 h 719198"/>
                  <a:gd name="connsiteX185" fmla="*/ 123158 w 504893"/>
                  <a:gd name="connsiteY185" fmla="*/ 601993 h 719198"/>
                  <a:gd name="connsiteX186" fmla="*/ 126007 w 504893"/>
                  <a:gd name="connsiteY186" fmla="*/ 604814 h 719198"/>
                  <a:gd name="connsiteX187" fmla="*/ 126007 w 504893"/>
                  <a:gd name="connsiteY187" fmla="*/ 607712 h 719198"/>
                  <a:gd name="connsiteX188" fmla="*/ 126007 w 504893"/>
                  <a:gd name="connsiteY188" fmla="*/ 611473 h 719198"/>
                  <a:gd name="connsiteX189" fmla="*/ 125041 w 504893"/>
                  <a:gd name="connsiteY189" fmla="*/ 614372 h 719198"/>
                  <a:gd name="connsiteX190" fmla="*/ 124073 w 504893"/>
                  <a:gd name="connsiteY190" fmla="*/ 616252 h 719198"/>
                  <a:gd name="connsiteX191" fmla="*/ 123158 w 504893"/>
                  <a:gd name="connsiteY191" fmla="*/ 616251 h 719198"/>
                  <a:gd name="connsiteX192" fmla="*/ 121225 w 504893"/>
                  <a:gd name="connsiteY192" fmla="*/ 615312 h 719198"/>
                  <a:gd name="connsiteX193" fmla="*/ 118376 w 504893"/>
                  <a:gd name="connsiteY193" fmla="*/ 613432 h 719198"/>
                  <a:gd name="connsiteX194" fmla="*/ 116443 w 504893"/>
                  <a:gd name="connsiteY194" fmla="*/ 610533 h 719198"/>
                  <a:gd name="connsiteX195" fmla="*/ 113595 w 504893"/>
                  <a:gd name="connsiteY195" fmla="*/ 608652 h 719198"/>
                  <a:gd name="connsiteX196" fmla="*/ 110745 w 504893"/>
                  <a:gd name="connsiteY196" fmla="*/ 611472 h 719198"/>
                  <a:gd name="connsiteX197" fmla="*/ 108812 w 504893"/>
                  <a:gd name="connsiteY197" fmla="*/ 613432 h 719198"/>
                  <a:gd name="connsiteX198" fmla="*/ 106930 w 504893"/>
                  <a:gd name="connsiteY198" fmla="*/ 616251 h 719198"/>
                  <a:gd name="connsiteX199" fmla="*/ 104031 w 504893"/>
                  <a:gd name="connsiteY199" fmla="*/ 618132 h 719198"/>
                  <a:gd name="connsiteX200" fmla="*/ 102148 w 504893"/>
                  <a:gd name="connsiteY200" fmla="*/ 617192 h 719198"/>
                  <a:gd name="connsiteX201" fmla="*/ 97366 w 504893"/>
                  <a:gd name="connsiteY201" fmla="*/ 610533 h 719198"/>
                  <a:gd name="connsiteX202" fmla="*/ 99299 w 504893"/>
                  <a:gd name="connsiteY202" fmla="*/ 607712 h 719198"/>
                  <a:gd name="connsiteX203" fmla="*/ 101182 w 504893"/>
                  <a:gd name="connsiteY203" fmla="*/ 604814 h 719198"/>
                  <a:gd name="connsiteX204" fmla="*/ 104031 w 504893"/>
                  <a:gd name="connsiteY204" fmla="*/ 600034 h 719198"/>
                  <a:gd name="connsiteX205" fmla="*/ 104997 w 504893"/>
                  <a:gd name="connsiteY205" fmla="*/ 597214 h 719198"/>
                  <a:gd name="connsiteX206" fmla="*/ 104031 w 504893"/>
                  <a:gd name="connsiteY206" fmla="*/ 597213 h 719198"/>
                  <a:gd name="connsiteX207" fmla="*/ 103115 w 504893"/>
                  <a:gd name="connsiteY207" fmla="*/ 593375 h 719198"/>
                  <a:gd name="connsiteX208" fmla="*/ 103115 w 504893"/>
                  <a:gd name="connsiteY208" fmla="*/ 591495 h 719198"/>
                  <a:gd name="connsiteX209" fmla="*/ 102148 w 504893"/>
                  <a:gd name="connsiteY209" fmla="*/ 589536 h 719198"/>
                  <a:gd name="connsiteX210" fmla="*/ 103115 w 504893"/>
                  <a:gd name="connsiteY210" fmla="*/ 587657 h 719198"/>
                  <a:gd name="connsiteX211" fmla="*/ 104030 w 504893"/>
                  <a:gd name="connsiteY211" fmla="*/ 587655 h 719198"/>
                  <a:gd name="connsiteX212" fmla="*/ 105964 w 504893"/>
                  <a:gd name="connsiteY212" fmla="*/ 588596 h 719198"/>
                  <a:gd name="connsiteX213" fmla="*/ 107846 w 504893"/>
                  <a:gd name="connsiteY213" fmla="*/ 587656 h 719198"/>
                  <a:gd name="connsiteX214" fmla="*/ 110745 w 504893"/>
                  <a:gd name="connsiteY214" fmla="*/ 588596 h 719198"/>
                  <a:gd name="connsiteX215" fmla="*/ 114561 w 504893"/>
                  <a:gd name="connsiteY215" fmla="*/ 590555 h 719198"/>
                  <a:gd name="connsiteX216" fmla="*/ 116443 w 504893"/>
                  <a:gd name="connsiteY216" fmla="*/ 585776 h 719198"/>
                  <a:gd name="connsiteX217" fmla="*/ 114561 w 504893"/>
                  <a:gd name="connsiteY217" fmla="*/ 584836 h 719198"/>
                  <a:gd name="connsiteX218" fmla="*/ 110745 w 504893"/>
                  <a:gd name="connsiteY218" fmla="*/ 583895 h 719198"/>
                  <a:gd name="connsiteX219" fmla="*/ 106930 w 504893"/>
                  <a:gd name="connsiteY219" fmla="*/ 580996 h 719198"/>
                  <a:gd name="connsiteX220" fmla="*/ 103115 w 504893"/>
                  <a:gd name="connsiteY220" fmla="*/ 578176 h 719198"/>
                  <a:gd name="connsiteX221" fmla="*/ 102148 w 504893"/>
                  <a:gd name="connsiteY221" fmla="*/ 576218 h 719198"/>
                  <a:gd name="connsiteX222" fmla="*/ 101182 w 504893"/>
                  <a:gd name="connsiteY222" fmla="*/ 573397 h 719198"/>
                  <a:gd name="connsiteX223" fmla="*/ 102148 w 504893"/>
                  <a:gd name="connsiteY223" fmla="*/ 571438 h 719198"/>
                  <a:gd name="connsiteX224" fmla="*/ 104031 w 504893"/>
                  <a:gd name="connsiteY224" fmla="*/ 567677 h 719198"/>
                  <a:gd name="connsiteX225" fmla="*/ 102148 w 504893"/>
                  <a:gd name="connsiteY225" fmla="*/ 564778 h 719198"/>
                  <a:gd name="connsiteX226" fmla="*/ 102148 w 504893"/>
                  <a:gd name="connsiteY226" fmla="*/ 562898 h 719198"/>
                  <a:gd name="connsiteX227" fmla="*/ 103115 w 504893"/>
                  <a:gd name="connsiteY227" fmla="*/ 559999 h 719198"/>
                  <a:gd name="connsiteX228" fmla="*/ 102148 w 504893"/>
                  <a:gd name="connsiteY228" fmla="*/ 556239 h 719198"/>
                  <a:gd name="connsiteX229" fmla="*/ 101182 w 504893"/>
                  <a:gd name="connsiteY229" fmla="*/ 554280 h 719198"/>
                  <a:gd name="connsiteX230" fmla="*/ 100215 w 504893"/>
                  <a:gd name="connsiteY230" fmla="*/ 553341 h 719198"/>
                  <a:gd name="connsiteX231" fmla="*/ 98333 w 504893"/>
                  <a:gd name="connsiteY231" fmla="*/ 549580 h 719198"/>
                  <a:gd name="connsiteX232" fmla="*/ 96400 w 504893"/>
                  <a:gd name="connsiteY232" fmla="*/ 547622 h 719198"/>
                  <a:gd name="connsiteX233" fmla="*/ 92584 w 504893"/>
                  <a:gd name="connsiteY233" fmla="*/ 546681 h 719198"/>
                  <a:gd name="connsiteX234" fmla="*/ 89735 w 504893"/>
                  <a:gd name="connsiteY234" fmla="*/ 545741 h 719198"/>
                  <a:gd name="connsiteX235" fmla="*/ 85920 w 504893"/>
                  <a:gd name="connsiteY235" fmla="*/ 544801 h 719198"/>
                  <a:gd name="connsiteX236" fmla="*/ 84953 w 504893"/>
                  <a:gd name="connsiteY236" fmla="*/ 546681 h 719198"/>
                  <a:gd name="connsiteX237" fmla="*/ 85921 w 504893"/>
                  <a:gd name="connsiteY237" fmla="*/ 548562 h 719198"/>
                  <a:gd name="connsiteX238" fmla="*/ 86888 w 504893"/>
                  <a:gd name="connsiteY238" fmla="*/ 549580 h 719198"/>
                  <a:gd name="connsiteX239" fmla="*/ 89735 w 504893"/>
                  <a:gd name="connsiteY239" fmla="*/ 553341 h 719198"/>
                  <a:gd name="connsiteX240" fmla="*/ 89735 w 504893"/>
                  <a:gd name="connsiteY240" fmla="*/ 555299 h 719198"/>
                  <a:gd name="connsiteX241" fmla="*/ 90702 w 504893"/>
                  <a:gd name="connsiteY241" fmla="*/ 556239 h 719198"/>
                  <a:gd name="connsiteX242" fmla="*/ 91618 w 504893"/>
                  <a:gd name="connsiteY242" fmla="*/ 558120 h 719198"/>
                  <a:gd name="connsiteX243" fmla="*/ 90702 w 504893"/>
                  <a:gd name="connsiteY243" fmla="*/ 559999 h 719198"/>
                  <a:gd name="connsiteX244" fmla="*/ 87802 w 504893"/>
                  <a:gd name="connsiteY244" fmla="*/ 560000 h 719198"/>
                  <a:gd name="connsiteX245" fmla="*/ 85921 w 504893"/>
                  <a:gd name="connsiteY245" fmla="*/ 561959 h 719198"/>
                  <a:gd name="connsiteX246" fmla="*/ 84955 w 504893"/>
                  <a:gd name="connsiteY246" fmla="*/ 564778 h 719198"/>
                  <a:gd name="connsiteX247" fmla="*/ 84954 w 504893"/>
                  <a:gd name="connsiteY247" fmla="*/ 566737 h 719198"/>
                  <a:gd name="connsiteX248" fmla="*/ 85921 w 504893"/>
                  <a:gd name="connsiteY248" fmla="*/ 567677 h 719198"/>
                  <a:gd name="connsiteX249" fmla="*/ 89735 w 504893"/>
                  <a:gd name="connsiteY249" fmla="*/ 569558 h 719198"/>
                  <a:gd name="connsiteX250" fmla="*/ 91618 w 504893"/>
                  <a:gd name="connsiteY250" fmla="*/ 571438 h 719198"/>
                  <a:gd name="connsiteX251" fmla="*/ 92584 w 504893"/>
                  <a:gd name="connsiteY251" fmla="*/ 573397 h 719198"/>
                  <a:gd name="connsiteX252" fmla="*/ 92584 w 504893"/>
                  <a:gd name="connsiteY252" fmla="*/ 575277 h 719198"/>
                  <a:gd name="connsiteX253" fmla="*/ 91618 w 504893"/>
                  <a:gd name="connsiteY253" fmla="*/ 579116 h 719198"/>
                  <a:gd name="connsiteX254" fmla="*/ 89735 w 504893"/>
                  <a:gd name="connsiteY254" fmla="*/ 580997 h 719198"/>
                  <a:gd name="connsiteX255" fmla="*/ 86887 w 504893"/>
                  <a:gd name="connsiteY255" fmla="*/ 580996 h 719198"/>
                  <a:gd name="connsiteX256" fmla="*/ 83988 w 504893"/>
                  <a:gd name="connsiteY256" fmla="*/ 576218 h 719198"/>
                  <a:gd name="connsiteX257" fmla="*/ 83072 w 504893"/>
                  <a:gd name="connsiteY257" fmla="*/ 574337 h 719198"/>
                  <a:gd name="connsiteX258" fmla="*/ 83072 w 504893"/>
                  <a:gd name="connsiteY258" fmla="*/ 572456 h 719198"/>
                  <a:gd name="connsiteX259" fmla="*/ 82106 w 504893"/>
                  <a:gd name="connsiteY259" fmla="*/ 571438 h 719198"/>
                  <a:gd name="connsiteX260" fmla="*/ 82105 w 504893"/>
                  <a:gd name="connsiteY260" fmla="*/ 569558 h 719198"/>
                  <a:gd name="connsiteX261" fmla="*/ 82106 w 504893"/>
                  <a:gd name="connsiteY261" fmla="*/ 568618 h 719198"/>
                  <a:gd name="connsiteX262" fmla="*/ 80171 w 504893"/>
                  <a:gd name="connsiteY262" fmla="*/ 565719 h 719198"/>
                  <a:gd name="connsiteX263" fmla="*/ 77324 w 504893"/>
                  <a:gd name="connsiteY263" fmla="*/ 561959 h 719198"/>
                  <a:gd name="connsiteX264" fmla="*/ 75391 w 504893"/>
                  <a:gd name="connsiteY264" fmla="*/ 561018 h 719198"/>
                  <a:gd name="connsiteX265" fmla="*/ 68726 w 504893"/>
                  <a:gd name="connsiteY265" fmla="*/ 560000 h 719198"/>
                  <a:gd name="connsiteX266" fmla="*/ 60129 w 504893"/>
                  <a:gd name="connsiteY266" fmla="*/ 554280 h 719198"/>
                  <a:gd name="connsiteX267" fmla="*/ 59213 w 504893"/>
                  <a:gd name="connsiteY267" fmla="*/ 554280 h 719198"/>
                  <a:gd name="connsiteX268" fmla="*/ 57280 w 504893"/>
                  <a:gd name="connsiteY268" fmla="*/ 556240 h 719198"/>
                  <a:gd name="connsiteX269" fmla="*/ 56314 w 504893"/>
                  <a:gd name="connsiteY269" fmla="*/ 559059 h 719198"/>
                  <a:gd name="connsiteX270" fmla="*/ 55347 w 504893"/>
                  <a:gd name="connsiteY270" fmla="*/ 562899 h 719198"/>
                  <a:gd name="connsiteX271" fmla="*/ 55347 w 504893"/>
                  <a:gd name="connsiteY271" fmla="*/ 565719 h 719198"/>
                  <a:gd name="connsiteX272" fmla="*/ 56313 w 504893"/>
                  <a:gd name="connsiteY272" fmla="*/ 568617 h 719198"/>
                  <a:gd name="connsiteX273" fmla="*/ 55347 w 504893"/>
                  <a:gd name="connsiteY273" fmla="*/ 570498 h 719198"/>
                  <a:gd name="connsiteX274" fmla="*/ 51532 w 504893"/>
                  <a:gd name="connsiteY274" fmla="*/ 571438 h 719198"/>
                  <a:gd name="connsiteX275" fmla="*/ 48683 w 504893"/>
                  <a:gd name="connsiteY275" fmla="*/ 570498 h 719198"/>
                  <a:gd name="connsiteX276" fmla="*/ 47716 w 504893"/>
                  <a:gd name="connsiteY276" fmla="*/ 571438 h 719198"/>
                  <a:gd name="connsiteX277" fmla="*/ 46801 w 504893"/>
                  <a:gd name="connsiteY277" fmla="*/ 571438 h 719198"/>
                  <a:gd name="connsiteX278" fmla="*/ 42986 w 504893"/>
                  <a:gd name="connsiteY278" fmla="*/ 570498 h 719198"/>
                  <a:gd name="connsiteX279" fmla="*/ 42019 w 504893"/>
                  <a:gd name="connsiteY279" fmla="*/ 568618 h 719198"/>
                  <a:gd name="connsiteX280" fmla="*/ 38204 w 504893"/>
                  <a:gd name="connsiteY280" fmla="*/ 568617 h 719198"/>
                  <a:gd name="connsiteX281" fmla="*/ 34388 w 504893"/>
                  <a:gd name="connsiteY281" fmla="*/ 568617 h 719198"/>
                  <a:gd name="connsiteX282" fmla="*/ 32455 w 504893"/>
                  <a:gd name="connsiteY282" fmla="*/ 568618 h 719198"/>
                  <a:gd name="connsiteX283" fmla="*/ 34388 w 504893"/>
                  <a:gd name="connsiteY283" fmla="*/ 561018 h 719198"/>
                  <a:gd name="connsiteX284" fmla="*/ 26757 w 504893"/>
                  <a:gd name="connsiteY284" fmla="*/ 558119 h 719198"/>
                  <a:gd name="connsiteX285" fmla="*/ 26757 w 504893"/>
                  <a:gd name="connsiteY285" fmla="*/ 556240 h 719198"/>
                  <a:gd name="connsiteX286" fmla="*/ 18160 w 504893"/>
                  <a:gd name="connsiteY286" fmla="*/ 554280 h 719198"/>
                  <a:gd name="connsiteX287" fmla="*/ 17194 w 504893"/>
                  <a:gd name="connsiteY287" fmla="*/ 556239 h 719198"/>
                  <a:gd name="connsiteX288" fmla="*/ 14345 w 504893"/>
                  <a:gd name="connsiteY288" fmla="*/ 559999 h 719198"/>
                  <a:gd name="connsiteX289" fmla="*/ 11445 w 504893"/>
                  <a:gd name="connsiteY289" fmla="*/ 562899 h 719198"/>
                  <a:gd name="connsiteX290" fmla="*/ 7630 w 504893"/>
                  <a:gd name="connsiteY290" fmla="*/ 563838 h 719198"/>
                  <a:gd name="connsiteX291" fmla="*/ 4782 w 504893"/>
                  <a:gd name="connsiteY291" fmla="*/ 559999 h 719198"/>
                  <a:gd name="connsiteX292" fmla="*/ 4781 w 504893"/>
                  <a:gd name="connsiteY292" fmla="*/ 556239 h 719198"/>
                  <a:gd name="connsiteX293" fmla="*/ 5748 w 504893"/>
                  <a:gd name="connsiteY293" fmla="*/ 554280 h 719198"/>
                  <a:gd name="connsiteX294" fmla="*/ 3814 w 504893"/>
                  <a:gd name="connsiteY294" fmla="*/ 551460 h 719198"/>
                  <a:gd name="connsiteX295" fmla="*/ 2899 w 504893"/>
                  <a:gd name="connsiteY295" fmla="*/ 549580 h 719198"/>
                  <a:gd name="connsiteX296" fmla="*/ 966 w 504893"/>
                  <a:gd name="connsiteY296" fmla="*/ 547621 h 719198"/>
                  <a:gd name="connsiteX297" fmla="*/ 1933 w 504893"/>
                  <a:gd name="connsiteY297" fmla="*/ 546681 h 719198"/>
                  <a:gd name="connsiteX298" fmla="*/ 3814 w 504893"/>
                  <a:gd name="connsiteY298" fmla="*/ 545741 h 719198"/>
                  <a:gd name="connsiteX299" fmla="*/ 5747 w 504893"/>
                  <a:gd name="connsiteY299" fmla="*/ 536183 h 719198"/>
                  <a:gd name="connsiteX300" fmla="*/ 0 w 504893"/>
                  <a:gd name="connsiteY300" fmla="*/ 534302 h 719198"/>
                  <a:gd name="connsiteX301" fmla="*/ 1933 w 504893"/>
                  <a:gd name="connsiteY301" fmla="*/ 524744 h 719198"/>
                  <a:gd name="connsiteX302" fmla="*/ 11445 w 504893"/>
                  <a:gd name="connsiteY302" fmla="*/ 527642 h 719198"/>
                  <a:gd name="connsiteX303" fmla="*/ 12412 w 504893"/>
                  <a:gd name="connsiteY303" fmla="*/ 531403 h 719198"/>
                  <a:gd name="connsiteX304" fmla="*/ 14345 w 504893"/>
                  <a:gd name="connsiteY304" fmla="*/ 532422 h 719198"/>
                  <a:gd name="connsiteX305" fmla="*/ 18160 w 504893"/>
                  <a:gd name="connsiteY305" fmla="*/ 534302 h 719198"/>
                  <a:gd name="connsiteX306" fmla="*/ 19127 w 504893"/>
                  <a:gd name="connsiteY306" fmla="*/ 525684 h 719198"/>
                  <a:gd name="connsiteX307" fmla="*/ 22942 w 504893"/>
                  <a:gd name="connsiteY307" fmla="*/ 527643 h 719198"/>
                  <a:gd name="connsiteX308" fmla="*/ 23858 w 504893"/>
                  <a:gd name="connsiteY308" fmla="*/ 520984 h 719198"/>
                  <a:gd name="connsiteX309" fmla="*/ 21975 w 504893"/>
                  <a:gd name="connsiteY309" fmla="*/ 519965 h 719198"/>
                  <a:gd name="connsiteX310" fmla="*/ 22942 w 504893"/>
                  <a:gd name="connsiteY310" fmla="*/ 514246 h 719198"/>
                  <a:gd name="connsiteX311" fmla="*/ 19127 w 504893"/>
                  <a:gd name="connsiteY311" fmla="*/ 512365 h 719198"/>
                  <a:gd name="connsiteX312" fmla="*/ 24825 w 504893"/>
                  <a:gd name="connsiteY312" fmla="*/ 496148 h 719198"/>
                  <a:gd name="connsiteX313" fmla="*/ 26757 w 504893"/>
                  <a:gd name="connsiteY313" fmla="*/ 494268 h 719198"/>
                  <a:gd name="connsiteX314" fmla="*/ 27674 w 504893"/>
                  <a:gd name="connsiteY314" fmla="*/ 493328 h 719198"/>
                  <a:gd name="connsiteX315" fmla="*/ 30573 w 504893"/>
                  <a:gd name="connsiteY315" fmla="*/ 493328 h 719198"/>
                  <a:gd name="connsiteX316" fmla="*/ 32455 w 504893"/>
                  <a:gd name="connsiteY316" fmla="*/ 493328 h 719198"/>
                  <a:gd name="connsiteX317" fmla="*/ 34388 w 504893"/>
                  <a:gd name="connsiteY317" fmla="*/ 493328 h 719198"/>
                  <a:gd name="connsiteX318" fmla="*/ 36271 w 504893"/>
                  <a:gd name="connsiteY318" fmla="*/ 491369 h 719198"/>
                  <a:gd name="connsiteX319" fmla="*/ 36271 w 504893"/>
                  <a:gd name="connsiteY319" fmla="*/ 489489 h 719198"/>
                  <a:gd name="connsiteX320" fmla="*/ 36271 w 504893"/>
                  <a:gd name="connsiteY320" fmla="*/ 487608 h 719198"/>
                  <a:gd name="connsiteX321" fmla="*/ 36271 w 504893"/>
                  <a:gd name="connsiteY321" fmla="*/ 485650 h 719198"/>
                  <a:gd name="connsiteX322" fmla="*/ 35304 w 504893"/>
                  <a:gd name="connsiteY322" fmla="*/ 485649 h 719198"/>
                  <a:gd name="connsiteX323" fmla="*/ 34388 w 504893"/>
                  <a:gd name="connsiteY323" fmla="*/ 482829 h 719198"/>
                  <a:gd name="connsiteX324" fmla="*/ 30573 w 504893"/>
                  <a:gd name="connsiteY324" fmla="*/ 480949 h 719198"/>
                  <a:gd name="connsiteX325" fmla="*/ 27674 w 504893"/>
                  <a:gd name="connsiteY325" fmla="*/ 478990 h 719198"/>
                  <a:gd name="connsiteX326" fmla="*/ 23858 w 504893"/>
                  <a:gd name="connsiteY326" fmla="*/ 476169 h 719198"/>
                  <a:gd name="connsiteX327" fmla="*/ 22942 w 504893"/>
                  <a:gd name="connsiteY327" fmla="*/ 474211 h 719198"/>
                  <a:gd name="connsiteX328" fmla="*/ 22942 w 504893"/>
                  <a:gd name="connsiteY328" fmla="*/ 470450 h 719198"/>
                  <a:gd name="connsiteX329" fmla="*/ 22942 w 504893"/>
                  <a:gd name="connsiteY329" fmla="*/ 467552 h 719198"/>
                  <a:gd name="connsiteX330" fmla="*/ 21975 w 504893"/>
                  <a:gd name="connsiteY330" fmla="*/ 463792 h 719198"/>
                  <a:gd name="connsiteX331" fmla="*/ 21976 w 504893"/>
                  <a:gd name="connsiteY331" fmla="*/ 460892 h 719198"/>
                  <a:gd name="connsiteX332" fmla="*/ 23858 w 504893"/>
                  <a:gd name="connsiteY332" fmla="*/ 458072 h 719198"/>
                  <a:gd name="connsiteX333" fmla="*/ 24825 w 504893"/>
                  <a:gd name="connsiteY333" fmla="*/ 457132 h 719198"/>
                  <a:gd name="connsiteX334" fmla="*/ 23858 w 504893"/>
                  <a:gd name="connsiteY334" fmla="*/ 454233 h 719198"/>
                  <a:gd name="connsiteX335" fmla="*/ 21975 w 504893"/>
                  <a:gd name="connsiteY335" fmla="*/ 453293 h 719198"/>
                  <a:gd name="connsiteX336" fmla="*/ 21976 w 504893"/>
                  <a:gd name="connsiteY336" fmla="*/ 452353 h 719198"/>
                  <a:gd name="connsiteX337" fmla="*/ 21975 w 504893"/>
                  <a:gd name="connsiteY337" fmla="*/ 449454 h 719198"/>
                  <a:gd name="connsiteX338" fmla="*/ 20043 w 504893"/>
                  <a:gd name="connsiteY338" fmla="*/ 446633 h 719198"/>
                  <a:gd name="connsiteX339" fmla="*/ 21976 w 504893"/>
                  <a:gd name="connsiteY339" fmla="*/ 444675 h 719198"/>
                  <a:gd name="connsiteX340" fmla="*/ 23858 w 504893"/>
                  <a:gd name="connsiteY340" fmla="*/ 442794 h 719198"/>
                  <a:gd name="connsiteX341" fmla="*/ 26758 w 504893"/>
                  <a:gd name="connsiteY341" fmla="*/ 439975 h 719198"/>
                  <a:gd name="connsiteX342" fmla="*/ 27673 w 504893"/>
                  <a:gd name="connsiteY342" fmla="*/ 437076 h 719198"/>
                  <a:gd name="connsiteX343" fmla="*/ 27673 w 504893"/>
                  <a:gd name="connsiteY343" fmla="*/ 433236 h 719198"/>
                  <a:gd name="connsiteX344" fmla="*/ 29606 w 504893"/>
                  <a:gd name="connsiteY344" fmla="*/ 433236 h 719198"/>
                  <a:gd name="connsiteX345" fmla="*/ 30573 w 504893"/>
                  <a:gd name="connsiteY345" fmla="*/ 429476 h 719198"/>
                  <a:gd name="connsiteX346" fmla="*/ 30573 w 504893"/>
                  <a:gd name="connsiteY346" fmla="*/ 426577 h 719198"/>
                  <a:gd name="connsiteX347" fmla="*/ 30573 w 504893"/>
                  <a:gd name="connsiteY347" fmla="*/ 425637 h 719198"/>
                  <a:gd name="connsiteX348" fmla="*/ 30573 w 504893"/>
                  <a:gd name="connsiteY348" fmla="*/ 423757 h 719198"/>
                  <a:gd name="connsiteX349" fmla="*/ 26757 w 504893"/>
                  <a:gd name="connsiteY349" fmla="*/ 419917 h 719198"/>
                  <a:gd name="connsiteX350" fmla="*/ 26758 w 504893"/>
                  <a:gd name="connsiteY350" fmla="*/ 415138 h 719198"/>
                  <a:gd name="connsiteX351" fmla="*/ 27673 w 504893"/>
                  <a:gd name="connsiteY351" fmla="*/ 413259 h 719198"/>
                  <a:gd name="connsiteX352" fmla="*/ 26757 w 504893"/>
                  <a:gd name="connsiteY352" fmla="*/ 409419 h 719198"/>
                  <a:gd name="connsiteX353" fmla="*/ 24825 w 504893"/>
                  <a:gd name="connsiteY353" fmla="*/ 408480 h 719198"/>
                  <a:gd name="connsiteX354" fmla="*/ 23858 w 504893"/>
                  <a:gd name="connsiteY354" fmla="*/ 404641 h 719198"/>
                  <a:gd name="connsiteX355" fmla="*/ 23858 w 504893"/>
                  <a:gd name="connsiteY355" fmla="*/ 401381 h 719198"/>
                  <a:gd name="connsiteX356" fmla="*/ 40840 w 504893"/>
                  <a:gd name="connsiteY356" fmla="*/ 399596 h 719198"/>
                  <a:gd name="connsiteX357" fmla="*/ 50172 w 504893"/>
                  <a:gd name="connsiteY357" fmla="*/ 388065 h 719198"/>
                  <a:gd name="connsiteX358" fmla="*/ 48222 w 504893"/>
                  <a:gd name="connsiteY358" fmla="*/ 369514 h 719198"/>
                  <a:gd name="connsiteX359" fmla="*/ 57493 w 504893"/>
                  <a:gd name="connsiteY359" fmla="*/ 368540 h 719198"/>
                  <a:gd name="connsiteX360" fmla="*/ 76095 w 504893"/>
                  <a:gd name="connsiteY360" fmla="*/ 356034 h 719198"/>
                  <a:gd name="connsiteX361" fmla="*/ 64691 w 504893"/>
                  <a:gd name="connsiteY361" fmla="*/ 347855 h 719198"/>
                  <a:gd name="connsiteX362" fmla="*/ 63594 w 504893"/>
                  <a:gd name="connsiteY362" fmla="*/ 337420 h 719198"/>
                  <a:gd name="connsiteX363" fmla="*/ 74023 w 504893"/>
                  <a:gd name="connsiteY363" fmla="*/ 336324 h 719198"/>
                  <a:gd name="connsiteX364" fmla="*/ 83293 w 504893"/>
                  <a:gd name="connsiteY364" fmla="*/ 335349 h 719198"/>
                  <a:gd name="connsiteX365" fmla="*/ 82318 w 504893"/>
                  <a:gd name="connsiteY365" fmla="*/ 326074 h 719198"/>
                  <a:gd name="connsiteX366" fmla="*/ 72073 w 504893"/>
                  <a:gd name="connsiteY366" fmla="*/ 317773 h 719198"/>
                  <a:gd name="connsiteX367" fmla="*/ 80246 w 504893"/>
                  <a:gd name="connsiteY367" fmla="*/ 306364 h 719198"/>
                  <a:gd name="connsiteX368" fmla="*/ 98970 w 504893"/>
                  <a:gd name="connsiteY368" fmla="*/ 295018 h 719198"/>
                  <a:gd name="connsiteX369" fmla="*/ 97996 w 504893"/>
                  <a:gd name="connsiteY369" fmla="*/ 285742 h 719198"/>
                  <a:gd name="connsiteX370" fmla="*/ 106169 w 504893"/>
                  <a:gd name="connsiteY370" fmla="*/ 274333 h 719198"/>
                  <a:gd name="connsiteX371" fmla="*/ 116598 w 504893"/>
                  <a:gd name="connsiteY371" fmla="*/ 273237 h 719198"/>
                  <a:gd name="connsiteX372" fmla="*/ 115623 w 504893"/>
                  <a:gd name="connsiteY372" fmla="*/ 263961 h 719198"/>
                  <a:gd name="connsiteX373" fmla="*/ 114526 w 504893"/>
                  <a:gd name="connsiteY373" fmla="*/ 253526 h 719198"/>
                  <a:gd name="connsiteX374" fmla="*/ 122821 w 504893"/>
                  <a:gd name="connsiteY374" fmla="*/ 243277 h 719198"/>
                  <a:gd name="connsiteX375" fmla="*/ 132091 w 504893"/>
                  <a:gd name="connsiteY375" fmla="*/ 242302 h 719198"/>
                  <a:gd name="connsiteX376" fmla="*/ 131116 w 504893"/>
                  <a:gd name="connsiteY376" fmla="*/ 233027 h 719198"/>
                  <a:gd name="connsiteX377" fmla="*/ 130019 w 504893"/>
                  <a:gd name="connsiteY377" fmla="*/ 222592 h 719198"/>
                  <a:gd name="connsiteX378" fmla="*/ 129045 w 504893"/>
                  <a:gd name="connsiteY378" fmla="*/ 213317 h 719198"/>
                  <a:gd name="connsiteX379" fmla="*/ 149718 w 504893"/>
                  <a:gd name="connsiteY379" fmla="*/ 220522 h 719198"/>
                  <a:gd name="connsiteX380" fmla="*/ 177712 w 504893"/>
                  <a:gd name="connsiteY380" fmla="*/ 208201 h 719198"/>
                  <a:gd name="connsiteX381" fmla="*/ 161253 w 504893"/>
                  <a:gd name="connsiteY381" fmla="*/ 140769 h 719198"/>
                  <a:gd name="connsiteX382" fmla="*/ 160278 w 504893"/>
                  <a:gd name="connsiteY382" fmla="*/ 131494 h 719198"/>
                  <a:gd name="connsiteX383" fmla="*/ 151007 w 504893"/>
                  <a:gd name="connsiteY383" fmla="*/ 132468 h 719198"/>
                  <a:gd name="connsiteX384" fmla="*/ 131309 w 504893"/>
                  <a:gd name="connsiteY384" fmla="*/ 134538 h 719198"/>
                  <a:gd name="connsiteX385" fmla="*/ 119783 w 504893"/>
                  <a:gd name="connsiteY385" fmla="*/ 125200 h 719198"/>
                  <a:gd name="connsiteX386" fmla="*/ 129237 w 504893"/>
                  <a:gd name="connsiteY386" fmla="*/ 114828 h 719198"/>
                  <a:gd name="connsiteX387" fmla="*/ 147961 w 504893"/>
                  <a:gd name="connsiteY387" fmla="*/ 103482 h 719198"/>
                  <a:gd name="connsiteX388" fmla="*/ 144793 w 504893"/>
                  <a:gd name="connsiteY388" fmla="*/ 73337 h 719198"/>
                  <a:gd name="connsiteX389" fmla="*/ 141746 w 504893"/>
                  <a:gd name="connsiteY389" fmla="*/ 44351 h 719198"/>
                  <a:gd name="connsiteX390" fmla="*/ 168765 w 504893"/>
                  <a:gd name="connsiteY390" fmla="*/ 22755 h 71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</a:cxnLst>
                <a:rect l="l" t="t" r="r" b="b"/>
                <a:pathLst>
                  <a:path w="504893" h="719198">
                    <a:moveTo>
                      <a:pt x="195662" y="0"/>
                    </a:moveTo>
                    <a:lnTo>
                      <a:pt x="205907" y="8302"/>
                    </a:lnTo>
                    <a:lnTo>
                      <a:pt x="218408" y="26916"/>
                    </a:lnTo>
                    <a:lnTo>
                      <a:pt x="208954" y="37287"/>
                    </a:lnTo>
                    <a:lnTo>
                      <a:pt x="211025" y="56998"/>
                    </a:lnTo>
                    <a:lnTo>
                      <a:pt x="230724" y="54927"/>
                    </a:lnTo>
                    <a:lnTo>
                      <a:pt x="251398" y="62132"/>
                    </a:lnTo>
                    <a:lnTo>
                      <a:pt x="272194" y="70497"/>
                    </a:lnTo>
                    <a:lnTo>
                      <a:pt x="303234" y="87162"/>
                    </a:lnTo>
                    <a:lnTo>
                      <a:pt x="311407" y="75753"/>
                    </a:lnTo>
                    <a:lnTo>
                      <a:pt x="331106" y="73683"/>
                    </a:lnTo>
                    <a:lnTo>
                      <a:pt x="401544" y="86207"/>
                    </a:lnTo>
                    <a:lnTo>
                      <a:pt x="464634" y="54789"/>
                    </a:lnTo>
                    <a:lnTo>
                      <a:pt x="468623" y="65404"/>
                    </a:lnTo>
                    <a:lnTo>
                      <a:pt x="455294" y="73944"/>
                    </a:lnTo>
                    <a:lnTo>
                      <a:pt x="485817" y="109199"/>
                    </a:lnTo>
                    <a:cubicBezTo>
                      <a:pt x="485155" y="113037"/>
                      <a:pt x="484546" y="116798"/>
                      <a:pt x="483883" y="120638"/>
                    </a:cubicBezTo>
                    <a:lnTo>
                      <a:pt x="475338" y="153072"/>
                    </a:lnTo>
                    <a:lnTo>
                      <a:pt x="486784" y="155893"/>
                    </a:lnTo>
                    <a:cubicBezTo>
                      <a:pt x="487750" y="167959"/>
                      <a:pt x="488665" y="180101"/>
                      <a:pt x="489632" y="192167"/>
                    </a:cubicBezTo>
                    <a:lnTo>
                      <a:pt x="498229" y="193107"/>
                    </a:lnTo>
                    <a:cubicBezTo>
                      <a:pt x="500112" y="201647"/>
                      <a:pt x="502045" y="210265"/>
                      <a:pt x="503927" y="218805"/>
                    </a:cubicBezTo>
                    <a:cubicBezTo>
                      <a:pt x="504232" y="222330"/>
                      <a:pt x="504588" y="225778"/>
                      <a:pt x="504893" y="229303"/>
                    </a:cubicBezTo>
                    <a:cubicBezTo>
                      <a:pt x="504283" y="234395"/>
                      <a:pt x="503622" y="239487"/>
                      <a:pt x="503011" y="244580"/>
                    </a:cubicBezTo>
                    <a:lnTo>
                      <a:pt x="503011" y="250880"/>
                    </a:lnTo>
                    <a:lnTo>
                      <a:pt x="498974" y="261649"/>
                    </a:lnTo>
                    <a:lnTo>
                      <a:pt x="500070" y="272080"/>
                    </a:lnTo>
                    <a:lnTo>
                      <a:pt x="491594" y="291719"/>
                    </a:lnTo>
                    <a:lnTo>
                      <a:pt x="492691" y="302150"/>
                    </a:lnTo>
                    <a:lnTo>
                      <a:pt x="493665" y="311422"/>
                    </a:lnTo>
                    <a:lnTo>
                      <a:pt x="476229" y="323801"/>
                    </a:lnTo>
                    <a:lnTo>
                      <a:pt x="467753" y="343441"/>
                    </a:lnTo>
                    <a:lnTo>
                      <a:pt x="480249" y="362048"/>
                    </a:lnTo>
                    <a:lnTo>
                      <a:pt x="482320" y="381752"/>
                    </a:lnTo>
                    <a:lnTo>
                      <a:pt x="471895" y="382848"/>
                    </a:lnTo>
                    <a:lnTo>
                      <a:pt x="442937" y="385891"/>
                    </a:lnTo>
                    <a:lnTo>
                      <a:pt x="424221" y="397233"/>
                    </a:lnTo>
                    <a:lnTo>
                      <a:pt x="406600" y="419005"/>
                    </a:lnTo>
                    <a:lnTo>
                      <a:pt x="397334" y="419979"/>
                    </a:lnTo>
                    <a:lnTo>
                      <a:pt x="388067" y="420953"/>
                    </a:lnTo>
                    <a:lnTo>
                      <a:pt x="390138" y="440656"/>
                    </a:lnTo>
                    <a:lnTo>
                      <a:pt x="400379" y="448955"/>
                    </a:lnTo>
                    <a:lnTo>
                      <a:pt x="382759" y="470727"/>
                    </a:lnTo>
                    <a:lnTo>
                      <a:pt x="378609" y="520380"/>
                    </a:lnTo>
                    <a:lnTo>
                      <a:pt x="389946" y="539109"/>
                    </a:lnTo>
                    <a:lnTo>
                      <a:pt x="403416" y="566988"/>
                    </a:lnTo>
                    <a:lnTo>
                      <a:pt x="404391" y="576260"/>
                    </a:lnTo>
                    <a:lnTo>
                      <a:pt x="395062" y="587787"/>
                    </a:lnTo>
                    <a:lnTo>
                      <a:pt x="387745" y="607305"/>
                    </a:lnTo>
                    <a:lnTo>
                      <a:pt x="386289" y="614729"/>
                    </a:lnTo>
                    <a:lnTo>
                      <a:pt x="383047" y="615070"/>
                    </a:lnTo>
                    <a:lnTo>
                      <a:pt x="382752" y="616253"/>
                    </a:lnTo>
                    <a:cubicBezTo>
                      <a:pt x="379903" y="628004"/>
                      <a:pt x="377004" y="639756"/>
                      <a:pt x="374155" y="651507"/>
                    </a:cubicBezTo>
                    <a:lnTo>
                      <a:pt x="374155" y="652448"/>
                    </a:lnTo>
                    <a:lnTo>
                      <a:pt x="367491" y="652447"/>
                    </a:lnTo>
                    <a:lnTo>
                      <a:pt x="363676" y="650567"/>
                    </a:lnTo>
                    <a:lnTo>
                      <a:pt x="360777" y="647747"/>
                    </a:lnTo>
                    <a:lnTo>
                      <a:pt x="358894" y="647747"/>
                    </a:lnTo>
                    <a:lnTo>
                      <a:pt x="355079" y="648687"/>
                    </a:lnTo>
                    <a:lnTo>
                      <a:pt x="350297" y="651507"/>
                    </a:lnTo>
                    <a:cubicBezTo>
                      <a:pt x="349025" y="652134"/>
                      <a:pt x="347753" y="652840"/>
                      <a:pt x="346481" y="653465"/>
                    </a:cubicBezTo>
                    <a:cubicBezTo>
                      <a:pt x="346787" y="653779"/>
                      <a:pt x="347143" y="654093"/>
                      <a:pt x="347448" y="654406"/>
                    </a:cubicBezTo>
                    <a:lnTo>
                      <a:pt x="347448" y="656286"/>
                    </a:lnTo>
                    <a:cubicBezTo>
                      <a:pt x="348414" y="657227"/>
                      <a:pt x="349330" y="658245"/>
                      <a:pt x="350297" y="659185"/>
                    </a:cubicBezTo>
                    <a:lnTo>
                      <a:pt x="350297" y="662946"/>
                    </a:lnTo>
                    <a:cubicBezTo>
                      <a:pt x="349636" y="663886"/>
                      <a:pt x="349025" y="664904"/>
                      <a:pt x="348364" y="665845"/>
                    </a:cubicBezTo>
                    <a:lnTo>
                      <a:pt x="346481" y="666785"/>
                    </a:lnTo>
                    <a:lnTo>
                      <a:pt x="343633" y="666785"/>
                    </a:lnTo>
                    <a:lnTo>
                      <a:pt x="339766" y="669606"/>
                    </a:lnTo>
                    <a:lnTo>
                      <a:pt x="330254" y="675324"/>
                    </a:lnTo>
                    <a:lnTo>
                      <a:pt x="320689" y="680103"/>
                    </a:lnTo>
                    <a:lnTo>
                      <a:pt x="315908" y="683003"/>
                    </a:lnTo>
                    <a:lnTo>
                      <a:pt x="312093" y="683002"/>
                    </a:lnTo>
                    <a:cubicBezTo>
                      <a:pt x="310821" y="682375"/>
                      <a:pt x="309549" y="681670"/>
                      <a:pt x="308277" y="681043"/>
                    </a:cubicBezTo>
                    <a:lnTo>
                      <a:pt x="304462" y="679163"/>
                    </a:lnTo>
                    <a:lnTo>
                      <a:pt x="300647" y="677283"/>
                    </a:lnTo>
                    <a:lnTo>
                      <a:pt x="296831" y="677283"/>
                    </a:lnTo>
                    <a:lnTo>
                      <a:pt x="293982" y="677283"/>
                    </a:lnTo>
                    <a:cubicBezTo>
                      <a:pt x="292710" y="676656"/>
                      <a:pt x="291439" y="675951"/>
                      <a:pt x="290167" y="675325"/>
                    </a:cubicBezTo>
                    <a:cubicBezTo>
                      <a:pt x="288896" y="678537"/>
                      <a:pt x="287623" y="681671"/>
                      <a:pt x="286352" y="684882"/>
                    </a:cubicBezTo>
                    <a:lnTo>
                      <a:pt x="278722" y="682062"/>
                    </a:lnTo>
                    <a:lnTo>
                      <a:pt x="272973" y="694441"/>
                    </a:lnTo>
                    <a:lnTo>
                      <a:pt x="259594" y="687782"/>
                    </a:lnTo>
                    <a:lnTo>
                      <a:pt x="252930" y="700160"/>
                    </a:lnTo>
                    <a:cubicBezTo>
                      <a:pt x="253896" y="701414"/>
                      <a:pt x="254812" y="702667"/>
                      <a:pt x="255778" y="703920"/>
                    </a:cubicBezTo>
                    <a:lnTo>
                      <a:pt x="255778" y="705880"/>
                    </a:lnTo>
                    <a:lnTo>
                      <a:pt x="245299" y="719198"/>
                    </a:lnTo>
                    <a:lnTo>
                      <a:pt x="240518" y="711599"/>
                    </a:lnTo>
                    <a:cubicBezTo>
                      <a:pt x="240823" y="710971"/>
                      <a:pt x="241179" y="710266"/>
                      <a:pt x="241484" y="709640"/>
                    </a:cubicBezTo>
                    <a:cubicBezTo>
                      <a:pt x="240823" y="708386"/>
                      <a:pt x="240212" y="707133"/>
                      <a:pt x="239551" y="705880"/>
                    </a:cubicBezTo>
                    <a:cubicBezTo>
                      <a:pt x="239855" y="705253"/>
                      <a:pt x="240212" y="704547"/>
                      <a:pt x="240518" y="703921"/>
                    </a:cubicBezTo>
                    <a:lnTo>
                      <a:pt x="236702" y="700160"/>
                    </a:lnTo>
                    <a:cubicBezTo>
                      <a:pt x="237008" y="698907"/>
                      <a:pt x="237364" y="697574"/>
                      <a:pt x="237669" y="696321"/>
                    </a:cubicBezTo>
                    <a:lnTo>
                      <a:pt x="231004" y="694441"/>
                    </a:lnTo>
                    <a:cubicBezTo>
                      <a:pt x="229733" y="696321"/>
                      <a:pt x="228461" y="698280"/>
                      <a:pt x="227189" y="700160"/>
                    </a:cubicBezTo>
                    <a:cubicBezTo>
                      <a:pt x="225256" y="698906"/>
                      <a:pt x="223374" y="697575"/>
                      <a:pt x="221441" y="696321"/>
                    </a:cubicBezTo>
                    <a:cubicBezTo>
                      <a:pt x="222407" y="693500"/>
                      <a:pt x="223323" y="690602"/>
                      <a:pt x="224289" y="687781"/>
                    </a:cubicBezTo>
                    <a:lnTo>
                      <a:pt x="211877" y="683002"/>
                    </a:lnTo>
                    <a:lnTo>
                      <a:pt x="210962" y="683942"/>
                    </a:lnTo>
                    <a:lnTo>
                      <a:pt x="208061" y="685823"/>
                    </a:lnTo>
                    <a:lnTo>
                      <a:pt x="206179" y="687781"/>
                    </a:lnTo>
                    <a:lnTo>
                      <a:pt x="203331" y="689662"/>
                    </a:lnTo>
                    <a:lnTo>
                      <a:pt x="200431" y="688722"/>
                    </a:lnTo>
                    <a:cubicBezTo>
                      <a:pt x="199464" y="687781"/>
                      <a:pt x="198549" y="686763"/>
                      <a:pt x="197583" y="685823"/>
                    </a:cubicBezTo>
                    <a:lnTo>
                      <a:pt x="194733" y="683942"/>
                    </a:lnTo>
                    <a:lnTo>
                      <a:pt x="191834" y="683002"/>
                    </a:lnTo>
                    <a:cubicBezTo>
                      <a:pt x="191224" y="683629"/>
                      <a:pt x="190562" y="684255"/>
                      <a:pt x="189952" y="684882"/>
                    </a:cubicBezTo>
                    <a:cubicBezTo>
                      <a:pt x="189646" y="685823"/>
                      <a:pt x="189290" y="686841"/>
                      <a:pt x="188985" y="687781"/>
                    </a:cubicBezTo>
                    <a:cubicBezTo>
                      <a:pt x="188680" y="688408"/>
                      <a:pt x="188324" y="689035"/>
                      <a:pt x="188019" y="689662"/>
                    </a:cubicBezTo>
                    <a:lnTo>
                      <a:pt x="184203" y="688721"/>
                    </a:lnTo>
                    <a:lnTo>
                      <a:pt x="182321" y="689661"/>
                    </a:lnTo>
                    <a:cubicBezTo>
                      <a:pt x="181660" y="691229"/>
                      <a:pt x="181049" y="692873"/>
                      <a:pt x="180388" y="694441"/>
                    </a:cubicBezTo>
                    <a:lnTo>
                      <a:pt x="167975" y="702040"/>
                    </a:lnTo>
                    <a:lnTo>
                      <a:pt x="162278" y="696321"/>
                    </a:lnTo>
                    <a:cubicBezTo>
                      <a:pt x="162583" y="696008"/>
                      <a:pt x="162939" y="695695"/>
                      <a:pt x="163245" y="695381"/>
                    </a:cubicBezTo>
                    <a:cubicBezTo>
                      <a:pt x="163854" y="693814"/>
                      <a:pt x="164516" y="692169"/>
                      <a:pt x="165126" y="690602"/>
                    </a:cubicBezTo>
                    <a:lnTo>
                      <a:pt x="165127" y="688721"/>
                    </a:lnTo>
                    <a:lnTo>
                      <a:pt x="155563" y="680103"/>
                    </a:lnTo>
                    <a:cubicBezTo>
                      <a:pt x="156530" y="677596"/>
                      <a:pt x="157496" y="675011"/>
                      <a:pt x="158463" y="672503"/>
                    </a:cubicBezTo>
                    <a:lnTo>
                      <a:pt x="158463" y="669606"/>
                    </a:lnTo>
                    <a:cubicBezTo>
                      <a:pt x="159072" y="668351"/>
                      <a:pt x="159734" y="667098"/>
                      <a:pt x="160345" y="665845"/>
                    </a:cubicBezTo>
                    <a:lnTo>
                      <a:pt x="164160" y="666785"/>
                    </a:lnTo>
                    <a:cubicBezTo>
                      <a:pt x="164465" y="666471"/>
                      <a:pt x="164822" y="666158"/>
                      <a:pt x="165127" y="665845"/>
                    </a:cubicBezTo>
                    <a:cubicBezTo>
                      <a:pt x="165788" y="665218"/>
                      <a:pt x="166399" y="664513"/>
                      <a:pt x="167060" y="663886"/>
                    </a:cubicBezTo>
                    <a:cubicBezTo>
                      <a:pt x="168026" y="662319"/>
                      <a:pt x="168941" y="660752"/>
                      <a:pt x="169908" y="659185"/>
                    </a:cubicBezTo>
                    <a:cubicBezTo>
                      <a:pt x="170213" y="658246"/>
                      <a:pt x="170569" y="657226"/>
                      <a:pt x="170875" y="656286"/>
                    </a:cubicBezTo>
                    <a:lnTo>
                      <a:pt x="170874" y="653466"/>
                    </a:lnTo>
                    <a:cubicBezTo>
                      <a:pt x="171180" y="653153"/>
                      <a:pt x="171485" y="652761"/>
                      <a:pt x="171790" y="652448"/>
                    </a:cubicBezTo>
                    <a:lnTo>
                      <a:pt x="174690" y="652447"/>
                    </a:lnTo>
                    <a:lnTo>
                      <a:pt x="179421" y="650568"/>
                    </a:lnTo>
                    <a:lnTo>
                      <a:pt x="178505" y="647747"/>
                    </a:lnTo>
                    <a:lnTo>
                      <a:pt x="178505" y="645789"/>
                    </a:lnTo>
                    <a:cubicBezTo>
                      <a:pt x="179116" y="645161"/>
                      <a:pt x="179777" y="644534"/>
                      <a:pt x="180388" y="643907"/>
                    </a:cubicBezTo>
                    <a:lnTo>
                      <a:pt x="183287" y="642028"/>
                    </a:lnTo>
                    <a:lnTo>
                      <a:pt x="201398" y="648687"/>
                    </a:lnTo>
                    <a:lnTo>
                      <a:pt x="214776" y="623851"/>
                    </a:lnTo>
                    <a:lnTo>
                      <a:pt x="211877" y="621971"/>
                    </a:lnTo>
                    <a:lnTo>
                      <a:pt x="211877" y="621031"/>
                    </a:lnTo>
                    <a:lnTo>
                      <a:pt x="209028" y="619151"/>
                    </a:lnTo>
                    <a:cubicBezTo>
                      <a:pt x="208061" y="618837"/>
                      <a:pt x="207146" y="618446"/>
                      <a:pt x="206180" y="618132"/>
                    </a:cubicBezTo>
                    <a:lnTo>
                      <a:pt x="206179" y="621031"/>
                    </a:lnTo>
                    <a:lnTo>
                      <a:pt x="206179" y="623851"/>
                    </a:lnTo>
                    <a:cubicBezTo>
                      <a:pt x="204908" y="624792"/>
                      <a:pt x="203636" y="625810"/>
                      <a:pt x="202364" y="626750"/>
                    </a:cubicBezTo>
                    <a:lnTo>
                      <a:pt x="200430" y="626750"/>
                    </a:lnTo>
                    <a:cubicBezTo>
                      <a:pt x="200126" y="626437"/>
                      <a:pt x="199769" y="626123"/>
                      <a:pt x="199464" y="625810"/>
                    </a:cubicBezTo>
                    <a:cubicBezTo>
                      <a:pt x="198192" y="625183"/>
                      <a:pt x="196920" y="624478"/>
                      <a:pt x="195648" y="623851"/>
                    </a:cubicBezTo>
                    <a:cubicBezTo>
                      <a:pt x="194378" y="624791"/>
                      <a:pt x="193106" y="625811"/>
                      <a:pt x="191834" y="626750"/>
                    </a:cubicBezTo>
                    <a:lnTo>
                      <a:pt x="191834" y="630589"/>
                    </a:lnTo>
                    <a:lnTo>
                      <a:pt x="191834" y="633410"/>
                    </a:lnTo>
                    <a:lnTo>
                      <a:pt x="189952" y="633410"/>
                    </a:lnTo>
                    <a:lnTo>
                      <a:pt x="188985" y="633409"/>
                    </a:lnTo>
                    <a:cubicBezTo>
                      <a:pt x="188680" y="632783"/>
                      <a:pt x="188324" y="632156"/>
                      <a:pt x="188019" y="631529"/>
                    </a:cubicBezTo>
                    <a:cubicBezTo>
                      <a:pt x="187052" y="630902"/>
                      <a:pt x="186136" y="630197"/>
                      <a:pt x="185170" y="629571"/>
                    </a:cubicBezTo>
                    <a:lnTo>
                      <a:pt x="183287" y="628630"/>
                    </a:lnTo>
                    <a:lnTo>
                      <a:pt x="180388" y="628630"/>
                    </a:lnTo>
                    <a:lnTo>
                      <a:pt x="180388" y="630589"/>
                    </a:lnTo>
                    <a:cubicBezTo>
                      <a:pt x="180082" y="630903"/>
                      <a:pt x="179727" y="631216"/>
                      <a:pt x="179421" y="631529"/>
                    </a:cubicBezTo>
                    <a:lnTo>
                      <a:pt x="173723" y="630589"/>
                    </a:lnTo>
                    <a:cubicBezTo>
                      <a:pt x="172757" y="630276"/>
                      <a:pt x="171841" y="629884"/>
                      <a:pt x="170874" y="629571"/>
                    </a:cubicBezTo>
                    <a:cubicBezTo>
                      <a:pt x="170213" y="628944"/>
                      <a:pt x="169604" y="628317"/>
                      <a:pt x="168941" y="627690"/>
                    </a:cubicBezTo>
                    <a:cubicBezTo>
                      <a:pt x="167671" y="626123"/>
                      <a:pt x="166399" y="624478"/>
                      <a:pt x="165127" y="622911"/>
                    </a:cubicBezTo>
                    <a:lnTo>
                      <a:pt x="160345" y="621031"/>
                    </a:lnTo>
                    <a:lnTo>
                      <a:pt x="157496" y="619151"/>
                    </a:lnTo>
                    <a:cubicBezTo>
                      <a:pt x="156530" y="618524"/>
                      <a:pt x="155614" y="617818"/>
                      <a:pt x="154647" y="617191"/>
                    </a:cubicBezTo>
                    <a:lnTo>
                      <a:pt x="154647" y="614372"/>
                    </a:lnTo>
                    <a:lnTo>
                      <a:pt x="154647" y="611472"/>
                    </a:lnTo>
                    <a:lnTo>
                      <a:pt x="150832" y="609593"/>
                    </a:lnTo>
                    <a:cubicBezTo>
                      <a:pt x="151442" y="607085"/>
                      <a:pt x="152104" y="604500"/>
                      <a:pt x="152714" y="601993"/>
                    </a:cubicBezTo>
                    <a:lnTo>
                      <a:pt x="147016" y="599094"/>
                    </a:lnTo>
                    <a:lnTo>
                      <a:pt x="144117" y="599094"/>
                    </a:lnTo>
                    <a:lnTo>
                      <a:pt x="141268" y="598154"/>
                    </a:lnTo>
                    <a:cubicBezTo>
                      <a:pt x="140963" y="597214"/>
                      <a:pt x="140607" y="596196"/>
                      <a:pt x="140302" y="595255"/>
                    </a:cubicBezTo>
                    <a:lnTo>
                      <a:pt x="135520" y="594315"/>
                    </a:lnTo>
                    <a:lnTo>
                      <a:pt x="132671" y="593375"/>
                    </a:lnTo>
                    <a:lnTo>
                      <a:pt x="128855" y="591494"/>
                    </a:lnTo>
                    <a:cubicBezTo>
                      <a:pt x="127583" y="590868"/>
                      <a:pt x="126312" y="590163"/>
                      <a:pt x="125041" y="589536"/>
                    </a:cubicBezTo>
                    <a:lnTo>
                      <a:pt x="123158" y="588596"/>
                    </a:lnTo>
                    <a:cubicBezTo>
                      <a:pt x="122497" y="589222"/>
                      <a:pt x="121886" y="589927"/>
                      <a:pt x="121225" y="590554"/>
                    </a:cubicBezTo>
                    <a:lnTo>
                      <a:pt x="119343" y="590555"/>
                    </a:lnTo>
                    <a:lnTo>
                      <a:pt x="116443" y="592435"/>
                    </a:lnTo>
                    <a:lnTo>
                      <a:pt x="116443" y="597214"/>
                    </a:lnTo>
                    <a:cubicBezTo>
                      <a:pt x="115833" y="597840"/>
                      <a:pt x="115172" y="598468"/>
                      <a:pt x="114561" y="599094"/>
                    </a:cubicBezTo>
                    <a:lnTo>
                      <a:pt x="116443" y="600034"/>
                    </a:lnTo>
                    <a:lnTo>
                      <a:pt x="118376" y="600035"/>
                    </a:lnTo>
                    <a:lnTo>
                      <a:pt x="121224" y="600034"/>
                    </a:lnTo>
                    <a:cubicBezTo>
                      <a:pt x="121887" y="600661"/>
                      <a:pt x="122496" y="601366"/>
                      <a:pt x="123158" y="601993"/>
                    </a:cubicBezTo>
                    <a:cubicBezTo>
                      <a:pt x="124125" y="602933"/>
                      <a:pt x="125040" y="603873"/>
                      <a:pt x="126007" y="604814"/>
                    </a:cubicBezTo>
                    <a:lnTo>
                      <a:pt x="126007" y="607712"/>
                    </a:lnTo>
                    <a:lnTo>
                      <a:pt x="126007" y="611473"/>
                    </a:lnTo>
                    <a:cubicBezTo>
                      <a:pt x="125701" y="612413"/>
                      <a:pt x="125345" y="613432"/>
                      <a:pt x="125041" y="614372"/>
                    </a:cubicBezTo>
                    <a:cubicBezTo>
                      <a:pt x="124735" y="614998"/>
                      <a:pt x="124379" y="615626"/>
                      <a:pt x="124073" y="616252"/>
                    </a:cubicBezTo>
                    <a:lnTo>
                      <a:pt x="123158" y="616251"/>
                    </a:lnTo>
                    <a:lnTo>
                      <a:pt x="121225" y="615312"/>
                    </a:lnTo>
                    <a:lnTo>
                      <a:pt x="118376" y="613432"/>
                    </a:lnTo>
                    <a:cubicBezTo>
                      <a:pt x="117715" y="612491"/>
                      <a:pt x="117105" y="611473"/>
                      <a:pt x="116443" y="610533"/>
                    </a:cubicBezTo>
                    <a:lnTo>
                      <a:pt x="113595" y="608652"/>
                    </a:lnTo>
                    <a:cubicBezTo>
                      <a:pt x="112628" y="609593"/>
                      <a:pt x="111712" y="610533"/>
                      <a:pt x="110745" y="611472"/>
                    </a:cubicBezTo>
                    <a:cubicBezTo>
                      <a:pt x="110084" y="612100"/>
                      <a:pt x="109474" y="612805"/>
                      <a:pt x="108812" y="613432"/>
                    </a:cubicBezTo>
                    <a:cubicBezTo>
                      <a:pt x="108202" y="614372"/>
                      <a:pt x="107541" y="615311"/>
                      <a:pt x="106930" y="616251"/>
                    </a:cubicBezTo>
                    <a:lnTo>
                      <a:pt x="104031" y="618132"/>
                    </a:lnTo>
                    <a:lnTo>
                      <a:pt x="102148" y="617192"/>
                    </a:lnTo>
                    <a:lnTo>
                      <a:pt x="97366" y="610533"/>
                    </a:lnTo>
                    <a:cubicBezTo>
                      <a:pt x="98027" y="609593"/>
                      <a:pt x="98638" y="608652"/>
                      <a:pt x="99299" y="607712"/>
                    </a:cubicBezTo>
                    <a:lnTo>
                      <a:pt x="101182" y="604814"/>
                    </a:lnTo>
                    <a:cubicBezTo>
                      <a:pt x="102148" y="603246"/>
                      <a:pt x="103064" y="601602"/>
                      <a:pt x="104031" y="600034"/>
                    </a:cubicBezTo>
                    <a:cubicBezTo>
                      <a:pt x="104336" y="599094"/>
                      <a:pt x="104692" y="598154"/>
                      <a:pt x="104997" y="597214"/>
                    </a:cubicBezTo>
                    <a:lnTo>
                      <a:pt x="104031" y="597213"/>
                    </a:lnTo>
                    <a:cubicBezTo>
                      <a:pt x="103725" y="595960"/>
                      <a:pt x="103420" y="594628"/>
                      <a:pt x="103115" y="593375"/>
                    </a:cubicBezTo>
                    <a:lnTo>
                      <a:pt x="103115" y="591495"/>
                    </a:lnTo>
                    <a:cubicBezTo>
                      <a:pt x="102809" y="590868"/>
                      <a:pt x="102454" y="590163"/>
                      <a:pt x="102148" y="589536"/>
                    </a:cubicBezTo>
                    <a:cubicBezTo>
                      <a:pt x="102453" y="588909"/>
                      <a:pt x="102809" y="588282"/>
                      <a:pt x="103115" y="587657"/>
                    </a:cubicBezTo>
                    <a:lnTo>
                      <a:pt x="104030" y="587655"/>
                    </a:lnTo>
                    <a:lnTo>
                      <a:pt x="105964" y="588596"/>
                    </a:lnTo>
                    <a:lnTo>
                      <a:pt x="107846" y="587656"/>
                    </a:lnTo>
                    <a:lnTo>
                      <a:pt x="110745" y="588596"/>
                    </a:lnTo>
                    <a:cubicBezTo>
                      <a:pt x="112017" y="589222"/>
                      <a:pt x="113289" y="589928"/>
                      <a:pt x="114561" y="590555"/>
                    </a:cubicBezTo>
                    <a:cubicBezTo>
                      <a:pt x="115171" y="588988"/>
                      <a:pt x="115833" y="587342"/>
                      <a:pt x="116443" y="585776"/>
                    </a:cubicBezTo>
                    <a:lnTo>
                      <a:pt x="114561" y="584836"/>
                    </a:lnTo>
                    <a:lnTo>
                      <a:pt x="110745" y="583895"/>
                    </a:lnTo>
                    <a:cubicBezTo>
                      <a:pt x="109474" y="582955"/>
                      <a:pt x="108202" y="581937"/>
                      <a:pt x="106930" y="580996"/>
                    </a:cubicBezTo>
                    <a:lnTo>
                      <a:pt x="103115" y="578176"/>
                    </a:lnTo>
                    <a:cubicBezTo>
                      <a:pt x="102809" y="577549"/>
                      <a:pt x="102454" y="576844"/>
                      <a:pt x="102148" y="576218"/>
                    </a:cubicBezTo>
                    <a:cubicBezTo>
                      <a:pt x="101843" y="575277"/>
                      <a:pt x="101487" y="574337"/>
                      <a:pt x="101182" y="573397"/>
                    </a:cubicBezTo>
                    <a:cubicBezTo>
                      <a:pt x="101487" y="572770"/>
                      <a:pt x="101843" y="572065"/>
                      <a:pt x="102148" y="571438"/>
                    </a:cubicBezTo>
                    <a:cubicBezTo>
                      <a:pt x="102759" y="570184"/>
                      <a:pt x="103420" y="568931"/>
                      <a:pt x="104031" y="567677"/>
                    </a:cubicBezTo>
                    <a:lnTo>
                      <a:pt x="102148" y="564778"/>
                    </a:lnTo>
                    <a:lnTo>
                      <a:pt x="102148" y="562898"/>
                    </a:lnTo>
                    <a:cubicBezTo>
                      <a:pt x="102453" y="561959"/>
                      <a:pt x="102809" y="560940"/>
                      <a:pt x="103115" y="559999"/>
                    </a:cubicBezTo>
                    <a:cubicBezTo>
                      <a:pt x="102809" y="558746"/>
                      <a:pt x="102453" y="557493"/>
                      <a:pt x="102148" y="556239"/>
                    </a:cubicBezTo>
                    <a:cubicBezTo>
                      <a:pt x="101843" y="555613"/>
                      <a:pt x="101487" y="554907"/>
                      <a:pt x="101182" y="554280"/>
                    </a:cubicBezTo>
                    <a:cubicBezTo>
                      <a:pt x="100876" y="553968"/>
                      <a:pt x="100520" y="553654"/>
                      <a:pt x="100215" y="553341"/>
                    </a:cubicBezTo>
                    <a:cubicBezTo>
                      <a:pt x="99604" y="552087"/>
                      <a:pt x="98943" y="550833"/>
                      <a:pt x="98333" y="549580"/>
                    </a:cubicBezTo>
                    <a:cubicBezTo>
                      <a:pt x="97672" y="548953"/>
                      <a:pt x="97061" y="548247"/>
                      <a:pt x="96400" y="547622"/>
                    </a:cubicBezTo>
                    <a:lnTo>
                      <a:pt x="92584" y="546681"/>
                    </a:lnTo>
                    <a:lnTo>
                      <a:pt x="89735" y="545741"/>
                    </a:lnTo>
                    <a:lnTo>
                      <a:pt x="85920" y="544801"/>
                    </a:lnTo>
                    <a:cubicBezTo>
                      <a:pt x="85616" y="545427"/>
                      <a:pt x="85260" y="546054"/>
                      <a:pt x="84953" y="546681"/>
                    </a:cubicBezTo>
                    <a:cubicBezTo>
                      <a:pt x="85259" y="547308"/>
                      <a:pt x="85616" y="547935"/>
                      <a:pt x="85921" y="548562"/>
                    </a:cubicBezTo>
                    <a:cubicBezTo>
                      <a:pt x="86225" y="548875"/>
                      <a:pt x="86582" y="549266"/>
                      <a:pt x="86888" y="549580"/>
                    </a:cubicBezTo>
                    <a:cubicBezTo>
                      <a:pt x="87853" y="550833"/>
                      <a:pt x="88769" y="552087"/>
                      <a:pt x="89735" y="553341"/>
                    </a:cubicBezTo>
                    <a:lnTo>
                      <a:pt x="89735" y="555299"/>
                    </a:lnTo>
                    <a:cubicBezTo>
                      <a:pt x="90041" y="555613"/>
                      <a:pt x="90398" y="555926"/>
                      <a:pt x="90702" y="556239"/>
                    </a:cubicBezTo>
                    <a:lnTo>
                      <a:pt x="91618" y="558120"/>
                    </a:lnTo>
                    <a:lnTo>
                      <a:pt x="90702" y="559999"/>
                    </a:lnTo>
                    <a:lnTo>
                      <a:pt x="87802" y="560000"/>
                    </a:lnTo>
                    <a:lnTo>
                      <a:pt x="85921" y="561959"/>
                    </a:lnTo>
                    <a:cubicBezTo>
                      <a:pt x="85616" y="562898"/>
                      <a:pt x="85259" y="563838"/>
                      <a:pt x="84955" y="564778"/>
                    </a:cubicBezTo>
                    <a:lnTo>
                      <a:pt x="84954" y="566737"/>
                    </a:lnTo>
                    <a:cubicBezTo>
                      <a:pt x="85259" y="567052"/>
                      <a:pt x="85615" y="567364"/>
                      <a:pt x="85921" y="567677"/>
                    </a:cubicBezTo>
                    <a:lnTo>
                      <a:pt x="89735" y="569558"/>
                    </a:lnTo>
                    <a:cubicBezTo>
                      <a:pt x="90346" y="570185"/>
                      <a:pt x="91007" y="570811"/>
                      <a:pt x="91618" y="571438"/>
                    </a:cubicBezTo>
                    <a:cubicBezTo>
                      <a:pt x="91923" y="572065"/>
                      <a:pt x="92279" y="572770"/>
                      <a:pt x="92584" y="573397"/>
                    </a:cubicBezTo>
                    <a:lnTo>
                      <a:pt x="92584" y="575277"/>
                    </a:lnTo>
                    <a:cubicBezTo>
                      <a:pt x="92279" y="576531"/>
                      <a:pt x="91923" y="577862"/>
                      <a:pt x="91618" y="579116"/>
                    </a:cubicBezTo>
                    <a:cubicBezTo>
                      <a:pt x="91007" y="579743"/>
                      <a:pt x="90346" y="580370"/>
                      <a:pt x="89735" y="580997"/>
                    </a:cubicBezTo>
                    <a:lnTo>
                      <a:pt x="86887" y="580996"/>
                    </a:lnTo>
                    <a:cubicBezTo>
                      <a:pt x="85921" y="579430"/>
                      <a:pt x="84954" y="577784"/>
                      <a:pt x="83988" y="576218"/>
                    </a:cubicBezTo>
                    <a:lnTo>
                      <a:pt x="83072" y="574337"/>
                    </a:lnTo>
                    <a:lnTo>
                      <a:pt x="83072" y="572456"/>
                    </a:lnTo>
                    <a:cubicBezTo>
                      <a:pt x="82767" y="572143"/>
                      <a:pt x="82411" y="571752"/>
                      <a:pt x="82106" y="571438"/>
                    </a:cubicBezTo>
                    <a:lnTo>
                      <a:pt x="82105" y="569558"/>
                    </a:lnTo>
                    <a:lnTo>
                      <a:pt x="82106" y="568618"/>
                    </a:lnTo>
                    <a:cubicBezTo>
                      <a:pt x="81443" y="567677"/>
                      <a:pt x="80834" y="566659"/>
                      <a:pt x="80171" y="565719"/>
                    </a:cubicBezTo>
                    <a:cubicBezTo>
                      <a:pt x="79205" y="564465"/>
                      <a:pt x="78290" y="563213"/>
                      <a:pt x="77324" y="561959"/>
                    </a:cubicBezTo>
                    <a:lnTo>
                      <a:pt x="75391" y="561018"/>
                    </a:lnTo>
                    <a:lnTo>
                      <a:pt x="68726" y="560000"/>
                    </a:lnTo>
                    <a:lnTo>
                      <a:pt x="60129" y="554280"/>
                    </a:lnTo>
                    <a:lnTo>
                      <a:pt x="59213" y="554280"/>
                    </a:lnTo>
                    <a:cubicBezTo>
                      <a:pt x="58552" y="554907"/>
                      <a:pt x="57941" y="555612"/>
                      <a:pt x="57280" y="556240"/>
                    </a:cubicBezTo>
                    <a:cubicBezTo>
                      <a:pt x="56975" y="557180"/>
                      <a:pt x="56619" y="558119"/>
                      <a:pt x="56314" y="559059"/>
                    </a:cubicBezTo>
                    <a:cubicBezTo>
                      <a:pt x="56008" y="560313"/>
                      <a:pt x="55652" y="561645"/>
                      <a:pt x="55347" y="562899"/>
                    </a:cubicBezTo>
                    <a:lnTo>
                      <a:pt x="55347" y="565719"/>
                    </a:lnTo>
                    <a:cubicBezTo>
                      <a:pt x="55652" y="566659"/>
                      <a:pt x="56008" y="567677"/>
                      <a:pt x="56313" y="568617"/>
                    </a:cubicBezTo>
                    <a:cubicBezTo>
                      <a:pt x="56008" y="569244"/>
                      <a:pt x="55652" y="569871"/>
                      <a:pt x="55347" y="570498"/>
                    </a:cubicBezTo>
                    <a:lnTo>
                      <a:pt x="51532" y="571438"/>
                    </a:lnTo>
                    <a:lnTo>
                      <a:pt x="48683" y="570498"/>
                    </a:lnTo>
                    <a:cubicBezTo>
                      <a:pt x="48377" y="570812"/>
                      <a:pt x="48021" y="571125"/>
                      <a:pt x="47716" y="571438"/>
                    </a:cubicBezTo>
                    <a:lnTo>
                      <a:pt x="46801" y="571438"/>
                    </a:lnTo>
                    <a:lnTo>
                      <a:pt x="42986" y="570498"/>
                    </a:lnTo>
                    <a:cubicBezTo>
                      <a:pt x="42680" y="569871"/>
                      <a:pt x="42325" y="569244"/>
                      <a:pt x="42019" y="568618"/>
                    </a:cubicBezTo>
                    <a:lnTo>
                      <a:pt x="38204" y="568617"/>
                    </a:lnTo>
                    <a:lnTo>
                      <a:pt x="34388" y="568617"/>
                    </a:lnTo>
                    <a:lnTo>
                      <a:pt x="32455" y="568618"/>
                    </a:lnTo>
                    <a:cubicBezTo>
                      <a:pt x="33116" y="566110"/>
                      <a:pt x="33727" y="563525"/>
                      <a:pt x="34388" y="561018"/>
                    </a:cubicBezTo>
                    <a:lnTo>
                      <a:pt x="26757" y="558119"/>
                    </a:lnTo>
                    <a:lnTo>
                      <a:pt x="26757" y="556240"/>
                    </a:lnTo>
                    <a:lnTo>
                      <a:pt x="18160" y="554280"/>
                    </a:lnTo>
                    <a:cubicBezTo>
                      <a:pt x="17855" y="554907"/>
                      <a:pt x="17499" y="555612"/>
                      <a:pt x="17194" y="556239"/>
                    </a:cubicBezTo>
                    <a:cubicBezTo>
                      <a:pt x="16227" y="557493"/>
                      <a:pt x="15311" y="558746"/>
                      <a:pt x="14345" y="559999"/>
                    </a:cubicBezTo>
                    <a:cubicBezTo>
                      <a:pt x="13378" y="560940"/>
                      <a:pt x="12412" y="561958"/>
                      <a:pt x="11445" y="562899"/>
                    </a:cubicBezTo>
                    <a:lnTo>
                      <a:pt x="7630" y="563838"/>
                    </a:lnTo>
                    <a:cubicBezTo>
                      <a:pt x="6663" y="562586"/>
                      <a:pt x="5747" y="561253"/>
                      <a:pt x="4782" y="559999"/>
                    </a:cubicBezTo>
                    <a:lnTo>
                      <a:pt x="4781" y="556239"/>
                    </a:lnTo>
                    <a:cubicBezTo>
                      <a:pt x="5086" y="555613"/>
                      <a:pt x="5443" y="554907"/>
                      <a:pt x="5748" y="554280"/>
                    </a:cubicBezTo>
                    <a:cubicBezTo>
                      <a:pt x="5086" y="553340"/>
                      <a:pt x="4477" y="552400"/>
                      <a:pt x="3814" y="551460"/>
                    </a:cubicBezTo>
                    <a:lnTo>
                      <a:pt x="2899" y="549580"/>
                    </a:lnTo>
                    <a:cubicBezTo>
                      <a:pt x="2238" y="548953"/>
                      <a:pt x="1628" y="548248"/>
                      <a:pt x="966" y="547621"/>
                    </a:cubicBezTo>
                    <a:cubicBezTo>
                      <a:pt x="1271" y="547308"/>
                      <a:pt x="1628" y="546995"/>
                      <a:pt x="1933" y="546681"/>
                    </a:cubicBezTo>
                    <a:lnTo>
                      <a:pt x="3814" y="545741"/>
                    </a:lnTo>
                    <a:cubicBezTo>
                      <a:pt x="4476" y="542529"/>
                      <a:pt x="5086" y="539394"/>
                      <a:pt x="5747" y="536183"/>
                    </a:cubicBezTo>
                    <a:lnTo>
                      <a:pt x="0" y="534302"/>
                    </a:lnTo>
                    <a:cubicBezTo>
                      <a:pt x="661" y="531090"/>
                      <a:pt x="1271" y="527957"/>
                      <a:pt x="1933" y="524744"/>
                    </a:cubicBezTo>
                    <a:lnTo>
                      <a:pt x="11445" y="527642"/>
                    </a:lnTo>
                    <a:cubicBezTo>
                      <a:pt x="11751" y="528896"/>
                      <a:pt x="12106" y="530151"/>
                      <a:pt x="12412" y="531403"/>
                    </a:cubicBezTo>
                    <a:cubicBezTo>
                      <a:pt x="13073" y="531717"/>
                      <a:pt x="13684" y="532109"/>
                      <a:pt x="14345" y="532422"/>
                    </a:cubicBezTo>
                    <a:lnTo>
                      <a:pt x="18160" y="534302"/>
                    </a:lnTo>
                    <a:cubicBezTo>
                      <a:pt x="18466" y="531403"/>
                      <a:pt x="18821" y="528583"/>
                      <a:pt x="19127" y="525684"/>
                    </a:cubicBezTo>
                    <a:cubicBezTo>
                      <a:pt x="20398" y="526311"/>
                      <a:pt x="21670" y="527016"/>
                      <a:pt x="22942" y="527643"/>
                    </a:cubicBezTo>
                    <a:cubicBezTo>
                      <a:pt x="23247" y="525450"/>
                      <a:pt x="23553" y="523177"/>
                      <a:pt x="23858" y="520984"/>
                    </a:cubicBezTo>
                    <a:cubicBezTo>
                      <a:pt x="23247" y="520670"/>
                      <a:pt x="22586" y="520279"/>
                      <a:pt x="21975" y="519965"/>
                    </a:cubicBezTo>
                    <a:cubicBezTo>
                      <a:pt x="22281" y="518085"/>
                      <a:pt x="22637" y="516126"/>
                      <a:pt x="22942" y="514246"/>
                    </a:cubicBezTo>
                    <a:lnTo>
                      <a:pt x="19127" y="512365"/>
                    </a:lnTo>
                    <a:cubicBezTo>
                      <a:pt x="21009" y="506959"/>
                      <a:pt x="22942" y="501554"/>
                      <a:pt x="24825" y="496148"/>
                    </a:cubicBezTo>
                    <a:cubicBezTo>
                      <a:pt x="25486" y="495521"/>
                      <a:pt x="26096" y="494895"/>
                      <a:pt x="26757" y="494268"/>
                    </a:cubicBezTo>
                    <a:lnTo>
                      <a:pt x="27674" y="493328"/>
                    </a:lnTo>
                    <a:lnTo>
                      <a:pt x="30573" y="493328"/>
                    </a:lnTo>
                    <a:lnTo>
                      <a:pt x="32455" y="493328"/>
                    </a:lnTo>
                    <a:lnTo>
                      <a:pt x="34388" y="493328"/>
                    </a:lnTo>
                    <a:lnTo>
                      <a:pt x="36271" y="491369"/>
                    </a:lnTo>
                    <a:lnTo>
                      <a:pt x="36271" y="489489"/>
                    </a:lnTo>
                    <a:lnTo>
                      <a:pt x="36271" y="487608"/>
                    </a:lnTo>
                    <a:lnTo>
                      <a:pt x="36271" y="485650"/>
                    </a:lnTo>
                    <a:lnTo>
                      <a:pt x="35304" y="485649"/>
                    </a:lnTo>
                    <a:lnTo>
                      <a:pt x="34388" y="482829"/>
                    </a:lnTo>
                    <a:lnTo>
                      <a:pt x="30573" y="480949"/>
                    </a:lnTo>
                    <a:cubicBezTo>
                      <a:pt x="29606" y="480322"/>
                      <a:pt x="28640" y="479617"/>
                      <a:pt x="27674" y="478990"/>
                    </a:cubicBezTo>
                    <a:lnTo>
                      <a:pt x="23858" y="476169"/>
                    </a:lnTo>
                    <a:cubicBezTo>
                      <a:pt x="23553" y="475543"/>
                      <a:pt x="23247" y="474838"/>
                      <a:pt x="22942" y="474211"/>
                    </a:cubicBezTo>
                    <a:lnTo>
                      <a:pt x="22942" y="470450"/>
                    </a:lnTo>
                    <a:lnTo>
                      <a:pt x="22942" y="467552"/>
                    </a:lnTo>
                    <a:cubicBezTo>
                      <a:pt x="22637" y="466298"/>
                      <a:pt x="22281" y="465045"/>
                      <a:pt x="21975" y="463792"/>
                    </a:cubicBezTo>
                    <a:lnTo>
                      <a:pt x="21976" y="460892"/>
                    </a:lnTo>
                    <a:cubicBezTo>
                      <a:pt x="22586" y="459953"/>
                      <a:pt x="23247" y="459012"/>
                      <a:pt x="23858" y="458072"/>
                    </a:cubicBezTo>
                    <a:cubicBezTo>
                      <a:pt x="24163" y="457758"/>
                      <a:pt x="24519" y="457445"/>
                      <a:pt x="24825" y="457132"/>
                    </a:cubicBezTo>
                    <a:cubicBezTo>
                      <a:pt x="24519" y="456191"/>
                      <a:pt x="24163" y="455173"/>
                      <a:pt x="23858" y="454233"/>
                    </a:cubicBezTo>
                    <a:lnTo>
                      <a:pt x="21975" y="453293"/>
                    </a:lnTo>
                    <a:lnTo>
                      <a:pt x="21976" y="452353"/>
                    </a:lnTo>
                    <a:lnTo>
                      <a:pt x="21975" y="449454"/>
                    </a:lnTo>
                    <a:cubicBezTo>
                      <a:pt x="21314" y="448514"/>
                      <a:pt x="20704" y="447573"/>
                      <a:pt x="20043" y="446633"/>
                    </a:cubicBezTo>
                    <a:cubicBezTo>
                      <a:pt x="20704" y="446006"/>
                      <a:pt x="21314" y="445302"/>
                      <a:pt x="21976" y="444675"/>
                    </a:cubicBezTo>
                    <a:cubicBezTo>
                      <a:pt x="22586" y="444048"/>
                      <a:pt x="23247" y="443421"/>
                      <a:pt x="23858" y="442794"/>
                    </a:cubicBezTo>
                    <a:lnTo>
                      <a:pt x="26758" y="439975"/>
                    </a:lnTo>
                    <a:cubicBezTo>
                      <a:pt x="27063" y="439034"/>
                      <a:pt x="27368" y="438016"/>
                      <a:pt x="27673" y="437076"/>
                    </a:cubicBezTo>
                    <a:lnTo>
                      <a:pt x="27673" y="433236"/>
                    </a:lnTo>
                    <a:lnTo>
                      <a:pt x="29606" y="433236"/>
                    </a:lnTo>
                    <a:cubicBezTo>
                      <a:pt x="29912" y="431984"/>
                      <a:pt x="30268" y="430730"/>
                      <a:pt x="30573" y="429476"/>
                    </a:cubicBezTo>
                    <a:lnTo>
                      <a:pt x="30573" y="426577"/>
                    </a:lnTo>
                    <a:lnTo>
                      <a:pt x="30573" y="425637"/>
                    </a:lnTo>
                    <a:lnTo>
                      <a:pt x="30573" y="423757"/>
                    </a:lnTo>
                    <a:cubicBezTo>
                      <a:pt x="29301" y="422504"/>
                      <a:pt x="28029" y="421171"/>
                      <a:pt x="26757" y="419917"/>
                    </a:cubicBezTo>
                    <a:lnTo>
                      <a:pt x="26758" y="415138"/>
                    </a:lnTo>
                    <a:lnTo>
                      <a:pt x="27673" y="413259"/>
                    </a:lnTo>
                    <a:cubicBezTo>
                      <a:pt x="27368" y="412005"/>
                      <a:pt x="27063" y="410673"/>
                      <a:pt x="26757" y="409419"/>
                    </a:cubicBezTo>
                    <a:lnTo>
                      <a:pt x="24825" y="408480"/>
                    </a:lnTo>
                    <a:cubicBezTo>
                      <a:pt x="24519" y="407226"/>
                      <a:pt x="24163" y="405894"/>
                      <a:pt x="23858" y="404641"/>
                    </a:cubicBezTo>
                    <a:lnTo>
                      <a:pt x="23858" y="401381"/>
                    </a:lnTo>
                    <a:lnTo>
                      <a:pt x="40840" y="399596"/>
                    </a:lnTo>
                    <a:lnTo>
                      <a:pt x="50172" y="388065"/>
                    </a:lnTo>
                    <a:lnTo>
                      <a:pt x="48222" y="369514"/>
                    </a:lnTo>
                    <a:lnTo>
                      <a:pt x="57493" y="368540"/>
                    </a:lnTo>
                    <a:lnTo>
                      <a:pt x="76095" y="356034"/>
                    </a:lnTo>
                    <a:lnTo>
                      <a:pt x="64691" y="347855"/>
                    </a:lnTo>
                    <a:lnTo>
                      <a:pt x="63594" y="337420"/>
                    </a:lnTo>
                    <a:lnTo>
                      <a:pt x="74023" y="336324"/>
                    </a:lnTo>
                    <a:lnTo>
                      <a:pt x="83293" y="335349"/>
                    </a:lnTo>
                    <a:lnTo>
                      <a:pt x="82318" y="326074"/>
                    </a:lnTo>
                    <a:lnTo>
                      <a:pt x="72073" y="317773"/>
                    </a:lnTo>
                    <a:lnTo>
                      <a:pt x="80246" y="306364"/>
                    </a:lnTo>
                    <a:lnTo>
                      <a:pt x="98970" y="295018"/>
                    </a:lnTo>
                    <a:lnTo>
                      <a:pt x="97996" y="285742"/>
                    </a:lnTo>
                    <a:lnTo>
                      <a:pt x="106169" y="274333"/>
                    </a:lnTo>
                    <a:lnTo>
                      <a:pt x="116598" y="273237"/>
                    </a:lnTo>
                    <a:lnTo>
                      <a:pt x="115623" y="263961"/>
                    </a:lnTo>
                    <a:lnTo>
                      <a:pt x="114526" y="253526"/>
                    </a:lnTo>
                    <a:lnTo>
                      <a:pt x="122821" y="243277"/>
                    </a:lnTo>
                    <a:lnTo>
                      <a:pt x="132091" y="242302"/>
                    </a:lnTo>
                    <a:lnTo>
                      <a:pt x="131116" y="233027"/>
                    </a:lnTo>
                    <a:lnTo>
                      <a:pt x="130019" y="222592"/>
                    </a:lnTo>
                    <a:lnTo>
                      <a:pt x="129045" y="213317"/>
                    </a:lnTo>
                    <a:lnTo>
                      <a:pt x="149718" y="220522"/>
                    </a:lnTo>
                    <a:lnTo>
                      <a:pt x="177712" y="208201"/>
                    </a:lnTo>
                    <a:lnTo>
                      <a:pt x="161253" y="140769"/>
                    </a:lnTo>
                    <a:lnTo>
                      <a:pt x="160278" y="131494"/>
                    </a:lnTo>
                    <a:lnTo>
                      <a:pt x="151007" y="132468"/>
                    </a:lnTo>
                    <a:lnTo>
                      <a:pt x="131309" y="134538"/>
                    </a:lnTo>
                    <a:lnTo>
                      <a:pt x="119783" y="125200"/>
                    </a:lnTo>
                    <a:lnTo>
                      <a:pt x="129237" y="114828"/>
                    </a:lnTo>
                    <a:lnTo>
                      <a:pt x="147961" y="103482"/>
                    </a:lnTo>
                    <a:lnTo>
                      <a:pt x="144793" y="73337"/>
                    </a:lnTo>
                    <a:lnTo>
                      <a:pt x="141746" y="44351"/>
                    </a:lnTo>
                    <a:lnTo>
                      <a:pt x="168765" y="22755"/>
                    </a:lnTo>
                    <a:close/>
                  </a:path>
                </a:pathLst>
              </a:custGeom>
              <a:grpFill/>
              <a:ln w="4826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9" name="СФО_Новосибирская область">
                <a:extLst>
                  <a:ext uri="{FF2B5EF4-FFF2-40B4-BE49-F238E27FC236}">
                    <a16:creationId xmlns:a16="http://schemas.microsoft.com/office/drawing/2014/main" id="{152721F1-C9DC-F8CF-8AE7-70FF477FB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013" y="4371975"/>
                <a:ext cx="712788" cy="604838"/>
              </a:xfrm>
              <a:custGeom>
                <a:avLst/>
                <a:gdLst>
                  <a:gd name="T0" fmla="*/ 159 w 612"/>
                  <a:gd name="T1" fmla="*/ 16 h 519"/>
                  <a:gd name="T2" fmla="*/ 134 w 612"/>
                  <a:gd name="T3" fmla="*/ 16 h 519"/>
                  <a:gd name="T4" fmla="*/ 125 w 612"/>
                  <a:gd name="T5" fmla="*/ 41 h 519"/>
                  <a:gd name="T6" fmla="*/ 125 w 612"/>
                  <a:gd name="T7" fmla="*/ 58 h 519"/>
                  <a:gd name="T8" fmla="*/ 100 w 612"/>
                  <a:gd name="T9" fmla="*/ 83 h 519"/>
                  <a:gd name="T10" fmla="*/ 109 w 612"/>
                  <a:gd name="T11" fmla="*/ 117 h 519"/>
                  <a:gd name="T12" fmla="*/ 75 w 612"/>
                  <a:gd name="T13" fmla="*/ 117 h 519"/>
                  <a:gd name="T14" fmla="*/ 41 w 612"/>
                  <a:gd name="T15" fmla="*/ 142 h 519"/>
                  <a:gd name="T16" fmla="*/ 33 w 612"/>
                  <a:gd name="T17" fmla="*/ 142 h 519"/>
                  <a:gd name="T18" fmla="*/ 25 w 612"/>
                  <a:gd name="T19" fmla="*/ 159 h 519"/>
                  <a:gd name="T20" fmla="*/ 16 w 612"/>
                  <a:gd name="T21" fmla="*/ 184 h 519"/>
                  <a:gd name="T22" fmla="*/ 16 w 612"/>
                  <a:gd name="T23" fmla="*/ 243 h 519"/>
                  <a:gd name="T24" fmla="*/ 25 w 612"/>
                  <a:gd name="T25" fmla="*/ 276 h 519"/>
                  <a:gd name="T26" fmla="*/ 8 w 612"/>
                  <a:gd name="T27" fmla="*/ 301 h 519"/>
                  <a:gd name="T28" fmla="*/ 16 w 612"/>
                  <a:gd name="T29" fmla="*/ 327 h 519"/>
                  <a:gd name="T30" fmla="*/ 41 w 612"/>
                  <a:gd name="T31" fmla="*/ 318 h 519"/>
                  <a:gd name="T32" fmla="*/ 58 w 612"/>
                  <a:gd name="T33" fmla="*/ 318 h 519"/>
                  <a:gd name="T34" fmla="*/ 75 w 612"/>
                  <a:gd name="T35" fmla="*/ 318 h 519"/>
                  <a:gd name="T36" fmla="*/ 67 w 612"/>
                  <a:gd name="T37" fmla="*/ 335 h 519"/>
                  <a:gd name="T38" fmla="*/ 75 w 612"/>
                  <a:gd name="T39" fmla="*/ 394 h 519"/>
                  <a:gd name="T40" fmla="*/ 117 w 612"/>
                  <a:gd name="T41" fmla="*/ 436 h 519"/>
                  <a:gd name="T42" fmla="*/ 142 w 612"/>
                  <a:gd name="T43" fmla="*/ 436 h 519"/>
                  <a:gd name="T44" fmla="*/ 159 w 612"/>
                  <a:gd name="T45" fmla="*/ 436 h 519"/>
                  <a:gd name="T46" fmla="*/ 201 w 612"/>
                  <a:gd name="T47" fmla="*/ 444 h 519"/>
                  <a:gd name="T48" fmla="*/ 226 w 612"/>
                  <a:gd name="T49" fmla="*/ 444 h 519"/>
                  <a:gd name="T50" fmla="*/ 234 w 612"/>
                  <a:gd name="T51" fmla="*/ 436 h 519"/>
                  <a:gd name="T52" fmla="*/ 343 w 612"/>
                  <a:gd name="T53" fmla="*/ 394 h 519"/>
                  <a:gd name="T54" fmla="*/ 352 w 612"/>
                  <a:gd name="T55" fmla="*/ 427 h 519"/>
                  <a:gd name="T56" fmla="*/ 360 w 612"/>
                  <a:gd name="T57" fmla="*/ 444 h 519"/>
                  <a:gd name="T58" fmla="*/ 369 w 612"/>
                  <a:gd name="T59" fmla="*/ 452 h 519"/>
                  <a:gd name="T60" fmla="*/ 369 w 612"/>
                  <a:gd name="T61" fmla="*/ 469 h 519"/>
                  <a:gd name="T62" fmla="*/ 402 w 612"/>
                  <a:gd name="T63" fmla="*/ 519 h 519"/>
                  <a:gd name="T64" fmla="*/ 469 w 612"/>
                  <a:gd name="T65" fmla="*/ 469 h 519"/>
                  <a:gd name="T66" fmla="*/ 486 w 612"/>
                  <a:gd name="T67" fmla="*/ 486 h 519"/>
                  <a:gd name="T68" fmla="*/ 503 w 612"/>
                  <a:gd name="T69" fmla="*/ 469 h 519"/>
                  <a:gd name="T70" fmla="*/ 536 w 612"/>
                  <a:gd name="T71" fmla="*/ 469 h 519"/>
                  <a:gd name="T72" fmla="*/ 561 w 612"/>
                  <a:gd name="T73" fmla="*/ 461 h 519"/>
                  <a:gd name="T74" fmla="*/ 595 w 612"/>
                  <a:gd name="T75" fmla="*/ 427 h 519"/>
                  <a:gd name="T76" fmla="*/ 603 w 612"/>
                  <a:gd name="T77" fmla="*/ 402 h 519"/>
                  <a:gd name="T78" fmla="*/ 603 w 612"/>
                  <a:gd name="T79" fmla="*/ 369 h 519"/>
                  <a:gd name="T80" fmla="*/ 603 w 612"/>
                  <a:gd name="T81" fmla="*/ 343 h 519"/>
                  <a:gd name="T82" fmla="*/ 603 w 612"/>
                  <a:gd name="T83" fmla="*/ 318 h 519"/>
                  <a:gd name="T84" fmla="*/ 595 w 612"/>
                  <a:gd name="T85" fmla="*/ 285 h 519"/>
                  <a:gd name="T86" fmla="*/ 587 w 612"/>
                  <a:gd name="T87" fmla="*/ 268 h 519"/>
                  <a:gd name="T88" fmla="*/ 561 w 612"/>
                  <a:gd name="T89" fmla="*/ 268 h 519"/>
                  <a:gd name="T90" fmla="*/ 545 w 612"/>
                  <a:gd name="T91" fmla="*/ 285 h 519"/>
                  <a:gd name="T92" fmla="*/ 519 w 612"/>
                  <a:gd name="T93" fmla="*/ 293 h 519"/>
                  <a:gd name="T94" fmla="*/ 519 w 612"/>
                  <a:gd name="T95" fmla="*/ 285 h 519"/>
                  <a:gd name="T96" fmla="*/ 519 w 612"/>
                  <a:gd name="T97" fmla="*/ 268 h 519"/>
                  <a:gd name="T98" fmla="*/ 528 w 612"/>
                  <a:gd name="T99" fmla="*/ 226 h 519"/>
                  <a:gd name="T100" fmla="*/ 528 w 612"/>
                  <a:gd name="T101" fmla="*/ 201 h 519"/>
                  <a:gd name="T102" fmla="*/ 503 w 612"/>
                  <a:gd name="T103" fmla="*/ 201 h 519"/>
                  <a:gd name="T104" fmla="*/ 494 w 612"/>
                  <a:gd name="T105" fmla="*/ 218 h 519"/>
                  <a:gd name="T106" fmla="*/ 478 w 612"/>
                  <a:gd name="T107" fmla="*/ 209 h 519"/>
                  <a:gd name="T108" fmla="*/ 428 w 612"/>
                  <a:gd name="T109" fmla="*/ 176 h 519"/>
                  <a:gd name="T110" fmla="*/ 327 w 612"/>
                  <a:gd name="T111" fmla="*/ 101 h 519"/>
                  <a:gd name="T112" fmla="*/ 276 w 612"/>
                  <a:gd name="T113" fmla="*/ 59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12" h="519">
                    <a:moveTo>
                      <a:pt x="176" y="25"/>
                    </a:moveTo>
                    <a:lnTo>
                      <a:pt x="159" y="16"/>
                    </a:lnTo>
                    <a:lnTo>
                      <a:pt x="142" y="0"/>
                    </a:lnTo>
                    <a:lnTo>
                      <a:pt x="134" y="16"/>
                    </a:lnTo>
                    <a:lnTo>
                      <a:pt x="134" y="25"/>
                    </a:lnTo>
                    <a:lnTo>
                      <a:pt x="125" y="41"/>
                    </a:lnTo>
                    <a:lnTo>
                      <a:pt x="125" y="50"/>
                    </a:lnTo>
                    <a:lnTo>
                      <a:pt x="125" y="58"/>
                    </a:lnTo>
                    <a:lnTo>
                      <a:pt x="109" y="67"/>
                    </a:lnTo>
                    <a:lnTo>
                      <a:pt x="100" y="83"/>
                    </a:lnTo>
                    <a:lnTo>
                      <a:pt x="109" y="100"/>
                    </a:lnTo>
                    <a:lnTo>
                      <a:pt x="109" y="117"/>
                    </a:lnTo>
                    <a:lnTo>
                      <a:pt x="100" y="117"/>
                    </a:lnTo>
                    <a:lnTo>
                      <a:pt x="75" y="117"/>
                    </a:lnTo>
                    <a:lnTo>
                      <a:pt x="58" y="125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33" y="142"/>
                    </a:lnTo>
                    <a:lnTo>
                      <a:pt x="25" y="142"/>
                    </a:lnTo>
                    <a:lnTo>
                      <a:pt x="25" y="159"/>
                    </a:lnTo>
                    <a:lnTo>
                      <a:pt x="33" y="167"/>
                    </a:lnTo>
                    <a:lnTo>
                      <a:pt x="16" y="184"/>
                    </a:lnTo>
                    <a:lnTo>
                      <a:pt x="8" y="226"/>
                    </a:lnTo>
                    <a:lnTo>
                      <a:pt x="16" y="243"/>
                    </a:lnTo>
                    <a:lnTo>
                      <a:pt x="25" y="268"/>
                    </a:lnTo>
                    <a:lnTo>
                      <a:pt x="25" y="276"/>
                    </a:lnTo>
                    <a:lnTo>
                      <a:pt x="16" y="285"/>
                    </a:lnTo>
                    <a:lnTo>
                      <a:pt x="8" y="301"/>
                    </a:lnTo>
                    <a:lnTo>
                      <a:pt x="0" y="327"/>
                    </a:lnTo>
                    <a:lnTo>
                      <a:pt x="16" y="327"/>
                    </a:lnTo>
                    <a:lnTo>
                      <a:pt x="33" y="327"/>
                    </a:lnTo>
                    <a:lnTo>
                      <a:pt x="41" y="318"/>
                    </a:lnTo>
                    <a:lnTo>
                      <a:pt x="50" y="310"/>
                    </a:lnTo>
                    <a:lnTo>
                      <a:pt x="58" y="318"/>
                    </a:lnTo>
                    <a:lnTo>
                      <a:pt x="67" y="318"/>
                    </a:lnTo>
                    <a:lnTo>
                      <a:pt x="75" y="318"/>
                    </a:lnTo>
                    <a:lnTo>
                      <a:pt x="83" y="318"/>
                    </a:lnTo>
                    <a:lnTo>
                      <a:pt x="67" y="335"/>
                    </a:lnTo>
                    <a:lnTo>
                      <a:pt x="50" y="343"/>
                    </a:lnTo>
                    <a:lnTo>
                      <a:pt x="75" y="394"/>
                    </a:lnTo>
                    <a:lnTo>
                      <a:pt x="109" y="452"/>
                    </a:lnTo>
                    <a:lnTo>
                      <a:pt x="117" y="436"/>
                    </a:lnTo>
                    <a:lnTo>
                      <a:pt x="134" y="427"/>
                    </a:lnTo>
                    <a:lnTo>
                      <a:pt x="142" y="436"/>
                    </a:lnTo>
                    <a:lnTo>
                      <a:pt x="142" y="444"/>
                    </a:lnTo>
                    <a:lnTo>
                      <a:pt x="159" y="436"/>
                    </a:lnTo>
                    <a:lnTo>
                      <a:pt x="176" y="436"/>
                    </a:lnTo>
                    <a:lnTo>
                      <a:pt x="201" y="444"/>
                    </a:lnTo>
                    <a:lnTo>
                      <a:pt x="226" y="444"/>
                    </a:lnTo>
                    <a:lnTo>
                      <a:pt x="226" y="444"/>
                    </a:lnTo>
                    <a:lnTo>
                      <a:pt x="234" y="436"/>
                    </a:lnTo>
                    <a:lnTo>
                      <a:pt x="234" y="436"/>
                    </a:lnTo>
                    <a:lnTo>
                      <a:pt x="293" y="410"/>
                    </a:lnTo>
                    <a:lnTo>
                      <a:pt x="343" y="394"/>
                    </a:lnTo>
                    <a:lnTo>
                      <a:pt x="343" y="402"/>
                    </a:lnTo>
                    <a:lnTo>
                      <a:pt x="352" y="427"/>
                    </a:lnTo>
                    <a:lnTo>
                      <a:pt x="360" y="436"/>
                    </a:lnTo>
                    <a:lnTo>
                      <a:pt x="360" y="444"/>
                    </a:lnTo>
                    <a:lnTo>
                      <a:pt x="360" y="452"/>
                    </a:lnTo>
                    <a:lnTo>
                      <a:pt x="369" y="452"/>
                    </a:lnTo>
                    <a:lnTo>
                      <a:pt x="377" y="461"/>
                    </a:lnTo>
                    <a:lnTo>
                      <a:pt x="369" y="469"/>
                    </a:lnTo>
                    <a:lnTo>
                      <a:pt x="360" y="469"/>
                    </a:lnTo>
                    <a:lnTo>
                      <a:pt x="402" y="519"/>
                    </a:lnTo>
                    <a:lnTo>
                      <a:pt x="427" y="494"/>
                    </a:lnTo>
                    <a:lnTo>
                      <a:pt x="469" y="469"/>
                    </a:lnTo>
                    <a:lnTo>
                      <a:pt x="469" y="486"/>
                    </a:lnTo>
                    <a:lnTo>
                      <a:pt x="486" y="486"/>
                    </a:lnTo>
                    <a:lnTo>
                      <a:pt x="486" y="469"/>
                    </a:lnTo>
                    <a:lnTo>
                      <a:pt x="503" y="469"/>
                    </a:lnTo>
                    <a:lnTo>
                      <a:pt x="519" y="469"/>
                    </a:lnTo>
                    <a:lnTo>
                      <a:pt x="536" y="469"/>
                    </a:lnTo>
                    <a:lnTo>
                      <a:pt x="553" y="469"/>
                    </a:lnTo>
                    <a:lnTo>
                      <a:pt x="561" y="461"/>
                    </a:lnTo>
                    <a:lnTo>
                      <a:pt x="587" y="444"/>
                    </a:lnTo>
                    <a:lnTo>
                      <a:pt x="595" y="427"/>
                    </a:lnTo>
                    <a:lnTo>
                      <a:pt x="603" y="419"/>
                    </a:lnTo>
                    <a:lnTo>
                      <a:pt x="603" y="402"/>
                    </a:lnTo>
                    <a:lnTo>
                      <a:pt x="595" y="385"/>
                    </a:lnTo>
                    <a:lnTo>
                      <a:pt x="603" y="369"/>
                    </a:lnTo>
                    <a:lnTo>
                      <a:pt x="612" y="352"/>
                    </a:lnTo>
                    <a:lnTo>
                      <a:pt x="603" y="343"/>
                    </a:lnTo>
                    <a:lnTo>
                      <a:pt x="603" y="335"/>
                    </a:lnTo>
                    <a:lnTo>
                      <a:pt x="603" y="318"/>
                    </a:lnTo>
                    <a:lnTo>
                      <a:pt x="595" y="293"/>
                    </a:lnTo>
                    <a:lnTo>
                      <a:pt x="595" y="285"/>
                    </a:lnTo>
                    <a:lnTo>
                      <a:pt x="603" y="268"/>
                    </a:lnTo>
                    <a:lnTo>
                      <a:pt x="587" y="268"/>
                    </a:lnTo>
                    <a:lnTo>
                      <a:pt x="570" y="268"/>
                    </a:lnTo>
                    <a:lnTo>
                      <a:pt x="561" y="268"/>
                    </a:lnTo>
                    <a:lnTo>
                      <a:pt x="553" y="259"/>
                    </a:lnTo>
                    <a:lnTo>
                      <a:pt x="545" y="285"/>
                    </a:lnTo>
                    <a:lnTo>
                      <a:pt x="528" y="293"/>
                    </a:lnTo>
                    <a:lnTo>
                      <a:pt x="519" y="293"/>
                    </a:lnTo>
                    <a:lnTo>
                      <a:pt x="519" y="285"/>
                    </a:lnTo>
                    <a:lnTo>
                      <a:pt x="519" y="285"/>
                    </a:lnTo>
                    <a:lnTo>
                      <a:pt x="511" y="276"/>
                    </a:lnTo>
                    <a:lnTo>
                      <a:pt x="519" y="268"/>
                    </a:lnTo>
                    <a:lnTo>
                      <a:pt x="528" y="259"/>
                    </a:lnTo>
                    <a:lnTo>
                      <a:pt x="528" y="226"/>
                    </a:lnTo>
                    <a:lnTo>
                      <a:pt x="528" y="218"/>
                    </a:lnTo>
                    <a:lnTo>
                      <a:pt x="528" y="201"/>
                    </a:lnTo>
                    <a:lnTo>
                      <a:pt x="519" y="201"/>
                    </a:lnTo>
                    <a:lnTo>
                      <a:pt x="503" y="201"/>
                    </a:lnTo>
                    <a:lnTo>
                      <a:pt x="494" y="209"/>
                    </a:lnTo>
                    <a:lnTo>
                      <a:pt x="494" y="218"/>
                    </a:lnTo>
                    <a:lnTo>
                      <a:pt x="486" y="209"/>
                    </a:lnTo>
                    <a:lnTo>
                      <a:pt x="478" y="209"/>
                    </a:lnTo>
                    <a:lnTo>
                      <a:pt x="436" y="209"/>
                    </a:lnTo>
                    <a:lnTo>
                      <a:pt x="428" y="176"/>
                    </a:lnTo>
                    <a:lnTo>
                      <a:pt x="369" y="167"/>
                    </a:lnTo>
                    <a:lnTo>
                      <a:pt x="327" y="101"/>
                    </a:lnTo>
                    <a:lnTo>
                      <a:pt x="268" y="67"/>
                    </a:lnTo>
                    <a:lnTo>
                      <a:pt x="276" y="59"/>
                    </a:lnTo>
                    <a:lnTo>
                      <a:pt x="176" y="25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0" name="СФО_Кемеровская область">
                <a:extLst>
                  <a:ext uri="{FF2B5EF4-FFF2-40B4-BE49-F238E27FC236}">
                    <a16:creationId xmlns:a16="http://schemas.microsoft.com/office/drawing/2014/main" id="{54B8B5F4-952B-3A70-2818-A9E019AE7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1638" y="4645025"/>
                <a:ext cx="341313" cy="585788"/>
              </a:xfrm>
              <a:custGeom>
                <a:avLst/>
                <a:gdLst>
                  <a:gd name="T0" fmla="*/ 150 w 293"/>
                  <a:gd name="T1" fmla="*/ 9 h 503"/>
                  <a:gd name="T2" fmla="*/ 117 w 293"/>
                  <a:gd name="T3" fmla="*/ 9 h 503"/>
                  <a:gd name="T4" fmla="*/ 100 w 293"/>
                  <a:gd name="T5" fmla="*/ 9 h 503"/>
                  <a:gd name="T6" fmla="*/ 75 w 293"/>
                  <a:gd name="T7" fmla="*/ 25 h 503"/>
                  <a:gd name="T8" fmla="*/ 58 w 293"/>
                  <a:gd name="T9" fmla="*/ 34 h 503"/>
                  <a:gd name="T10" fmla="*/ 33 w 293"/>
                  <a:gd name="T11" fmla="*/ 34 h 503"/>
                  <a:gd name="T12" fmla="*/ 8 w 293"/>
                  <a:gd name="T13" fmla="*/ 51 h 503"/>
                  <a:gd name="T14" fmla="*/ 16 w 293"/>
                  <a:gd name="T15" fmla="*/ 84 h 503"/>
                  <a:gd name="T16" fmla="*/ 16 w 293"/>
                  <a:gd name="T17" fmla="*/ 109 h 503"/>
                  <a:gd name="T18" fmla="*/ 16 w 293"/>
                  <a:gd name="T19" fmla="*/ 135 h 503"/>
                  <a:gd name="T20" fmla="*/ 16 w 293"/>
                  <a:gd name="T21" fmla="*/ 168 h 503"/>
                  <a:gd name="T22" fmla="*/ 8 w 293"/>
                  <a:gd name="T23" fmla="*/ 193 h 503"/>
                  <a:gd name="T24" fmla="*/ 16 w 293"/>
                  <a:gd name="T25" fmla="*/ 227 h 503"/>
                  <a:gd name="T26" fmla="*/ 33 w 293"/>
                  <a:gd name="T27" fmla="*/ 252 h 503"/>
                  <a:gd name="T28" fmla="*/ 41 w 293"/>
                  <a:gd name="T29" fmla="*/ 269 h 503"/>
                  <a:gd name="T30" fmla="*/ 58 w 293"/>
                  <a:gd name="T31" fmla="*/ 285 h 503"/>
                  <a:gd name="T32" fmla="*/ 67 w 293"/>
                  <a:gd name="T33" fmla="*/ 319 h 503"/>
                  <a:gd name="T34" fmla="*/ 92 w 293"/>
                  <a:gd name="T35" fmla="*/ 344 h 503"/>
                  <a:gd name="T36" fmla="*/ 92 w 293"/>
                  <a:gd name="T37" fmla="*/ 361 h 503"/>
                  <a:gd name="T38" fmla="*/ 83 w 293"/>
                  <a:gd name="T39" fmla="*/ 386 h 503"/>
                  <a:gd name="T40" fmla="*/ 92 w 293"/>
                  <a:gd name="T41" fmla="*/ 394 h 503"/>
                  <a:gd name="T42" fmla="*/ 92 w 293"/>
                  <a:gd name="T43" fmla="*/ 420 h 503"/>
                  <a:gd name="T44" fmla="*/ 109 w 293"/>
                  <a:gd name="T45" fmla="*/ 462 h 503"/>
                  <a:gd name="T46" fmla="*/ 125 w 293"/>
                  <a:gd name="T47" fmla="*/ 470 h 503"/>
                  <a:gd name="T48" fmla="*/ 142 w 293"/>
                  <a:gd name="T49" fmla="*/ 470 h 503"/>
                  <a:gd name="T50" fmla="*/ 159 w 293"/>
                  <a:gd name="T51" fmla="*/ 478 h 503"/>
                  <a:gd name="T52" fmla="*/ 167 w 293"/>
                  <a:gd name="T53" fmla="*/ 487 h 503"/>
                  <a:gd name="T54" fmla="*/ 201 w 293"/>
                  <a:gd name="T55" fmla="*/ 487 h 503"/>
                  <a:gd name="T56" fmla="*/ 226 w 293"/>
                  <a:gd name="T57" fmla="*/ 436 h 503"/>
                  <a:gd name="T58" fmla="*/ 226 w 293"/>
                  <a:gd name="T59" fmla="*/ 403 h 503"/>
                  <a:gd name="T60" fmla="*/ 226 w 293"/>
                  <a:gd name="T61" fmla="*/ 361 h 503"/>
                  <a:gd name="T62" fmla="*/ 251 w 293"/>
                  <a:gd name="T63" fmla="*/ 336 h 503"/>
                  <a:gd name="T64" fmla="*/ 243 w 293"/>
                  <a:gd name="T65" fmla="*/ 311 h 503"/>
                  <a:gd name="T66" fmla="*/ 259 w 293"/>
                  <a:gd name="T67" fmla="*/ 294 h 503"/>
                  <a:gd name="T68" fmla="*/ 218 w 293"/>
                  <a:gd name="T69" fmla="*/ 277 h 503"/>
                  <a:gd name="T70" fmla="*/ 243 w 293"/>
                  <a:gd name="T71" fmla="*/ 218 h 503"/>
                  <a:gd name="T72" fmla="*/ 234 w 293"/>
                  <a:gd name="T73" fmla="*/ 193 h 503"/>
                  <a:gd name="T74" fmla="*/ 243 w 293"/>
                  <a:gd name="T75" fmla="*/ 168 h 503"/>
                  <a:gd name="T76" fmla="*/ 293 w 293"/>
                  <a:gd name="T77" fmla="*/ 135 h 503"/>
                  <a:gd name="T78" fmla="*/ 285 w 293"/>
                  <a:gd name="T79" fmla="*/ 51 h 503"/>
                  <a:gd name="T80" fmla="*/ 268 w 293"/>
                  <a:gd name="T81" fmla="*/ 34 h 503"/>
                  <a:gd name="T82" fmla="*/ 285 w 293"/>
                  <a:gd name="T83" fmla="*/ 17 h 503"/>
                  <a:gd name="T84" fmla="*/ 276 w 293"/>
                  <a:gd name="T85" fmla="*/ 0 h 503"/>
                  <a:gd name="T86" fmla="*/ 218 w 293"/>
                  <a:gd name="T87" fmla="*/ 17 h 503"/>
                  <a:gd name="T88" fmla="*/ 184 w 293"/>
                  <a:gd name="T8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503">
                    <a:moveTo>
                      <a:pt x="176" y="9"/>
                    </a:moveTo>
                    <a:lnTo>
                      <a:pt x="150" y="9"/>
                    </a:lnTo>
                    <a:lnTo>
                      <a:pt x="125" y="9"/>
                    </a:lnTo>
                    <a:lnTo>
                      <a:pt x="117" y="9"/>
                    </a:lnTo>
                    <a:lnTo>
                      <a:pt x="109" y="17"/>
                    </a:lnTo>
                    <a:lnTo>
                      <a:pt x="100" y="9"/>
                    </a:lnTo>
                    <a:lnTo>
                      <a:pt x="92" y="9"/>
                    </a:lnTo>
                    <a:lnTo>
                      <a:pt x="75" y="25"/>
                    </a:lnTo>
                    <a:lnTo>
                      <a:pt x="67" y="34"/>
                    </a:lnTo>
                    <a:lnTo>
                      <a:pt x="58" y="34"/>
                    </a:lnTo>
                    <a:lnTo>
                      <a:pt x="50" y="25"/>
                    </a:lnTo>
                    <a:lnTo>
                      <a:pt x="33" y="34"/>
                    </a:lnTo>
                    <a:lnTo>
                      <a:pt x="16" y="34"/>
                    </a:lnTo>
                    <a:lnTo>
                      <a:pt x="8" y="51"/>
                    </a:lnTo>
                    <a:lnTo>
                      <a:pt x="8" y="59"/>
                    </a:lnTo>
                    <a:lnTo>
                      <a:pt x="16" y="84"/>
                    </a:lnTo>
                    <a:lnTo>
                      <a:pt x="16" y="101"/>
                    </a:lnTo>
                    <a:lnTo>
                      <a:pt x="16" y="109"/>
                    </a:lnTo>
                    <a:lnTo>
                      <a:pt x="25" y="118"/>
                    </a:lnTo>
                    <a:lnTo>
                      <a:pt x="16" y="135"/>
                    </a:lnTo>
                    <a:lnTo>
                      <a:pt x="8" y="151"/>
                    </a:lnTo>
                    <a:lnTo>
                      <a:pt x="16" y="168"/>
                    </a:lnTo>
                    <a:lnTo>
                      <a:pt x="16" y="185"/>
                    </a:lnTo>
                    <a:lnTo>
                      <a:pt x="8" y="193"/>
                    </a:lnTo>
                    <a:lnTo>
                      <a:pt x="0" y="210"/>
                    </a:lnTo>
                    <a:lnTo>
                      <a:pt x="16" y="227"/>
                    </a:lnTo>
                    <a:lnTo>
                      <a:pt x="25" y="244"/>
                    </a:lnTo>
                    <a:lnTo>
                      <a:pt x="33" y="252"/>
                    </a:lnTo>
                    <a:lnTo>
                      <a:pt x="41" y="252"/>
                    </a:lnTo>
                    <a:lnTo>
                      <a:pt x="41" y="269"/>
                    </a:lnTo>
                    <a:lnTo>
                      <a:pt x="50" y="277"/>
                    </a:lnTo>
                    <a:lnTo>
                      <a:pt x="58" y="285"/>
                    </a:lnTo>
                    <a:lnTo>
                      <a:pt x="67" y="294"/>
                    </a:lnTo>
                    <a:lnTo>
                      <a:pt x="67" y="319"/>
                    </a:lnTo>
                    <a:lnTo>
                      <a:pt x="75" y="336"/>
                    </a:lnTo>
                    <a:lnTo>
                      <a:pt x="92" y="344"/>
                    </a:lnTo>
                    <a:lnTo>
                      <a:pt x="100" y="353"/>
                    </a:lnTo>
                    <a:lnTo>
                      <a:pt x="92" y="361"/>
                    </a:lnTo>
                    <a:lnTo>
                      <a:pt x="83" y="378"/>
                    </a:lnTo>
                    <a:lnTo>
                      <a:pt x="83" y="386"/>
                    </a:lnTo>
                    <a:lnTo>
                      <a:pt x="92" y="386"/>
                    </a:lnTo>
                    <a:lnTo>
                      <a:pt x="92" y="394"/>
                    </a:lnTo>
                    <a:lnTo>
                      <a:pt x="83" y="403"/>
                    </a:lnTo>
                    <a:lnTo>
                      <a:pt x="92" y="420"/>
                    </a:lnTo>
                    <a:lnTo>
                      <a:pt x="92" y="445"/>
                    </a:lnTo>
                    <a:lnTo>
                      <a:pt x="109" y="462"/>
                    </a:lnTo>
                    <a:lnTo>
                      <a:pt x="117" y="470"/>
                    </a:lnTo>
                    <a:lnTo>
                      <a:pt x="125" y="470"/>
                    </a:lnTo>
                    <a:lnTo>
                      <a:pt x="134" y="462"/>
                    </a:lnTo>
                    <a:lnTo>
                      <a:pt x="142" y="470"/>
                    </a:lnTo>
                    <a:lnTo>
                      <a:pt x="150" y="478"/>
                    </a:lnTo>
                    <a:lnTo>
                      <a:pt x="159" y="478"/>
                    </a:lnTo>
                    <a:lnTo>
                      <a:pt x="167" y="470"/>
                    </a:lnTo>
                    <a:lnTo>
                      <a:pt x="167" y="487"/>
                    </a:lnTo>
                    <a:lnTo>
                      <a:pt x="167" y="503"/>
                    </a:lnTo>
                    <a:lnTo>
                      <a:pt x="201" y="487"/>
                    </a:lnTo>
                    <a:lnTo>
                      <a:pt x="234" y="462"/>
                    </a:lnTo>
                    <a:lnTo>
                      <a:pt x="226" y="436"/>
                    </a:lnTo>
                    <a:lnTo>
                      <a:pt x="218" y="420"/>
                    </a:lnTo>
                    <a:lnTo>
                      <a:pt x="226" y="403"/>
                    </a:lnTo>
                    <a:lnTo>
                      <a:pt x="218" y="378"/>
                    </a:lnTo>
                    <a:lnTo>
                      <a:pt x="226" y="361"/>
                    </a:lnTo>
                    <a:lnTo>
                      <a:pt x="234" y="344"/>
                    </a:lnTo>
                    <a:lnTo>
                      <a:pt x="251" y="336"/>
                    </a:lnTo>
                    <a:lnTo>
                      <a:pt x="251" y="327"/>
                    </a:lnTo>
                    <a:lnTo>
                      <a:pt x="243" y="311"/>
                    </a:lnTo>
                    <a:lnTo>
                      <a:pt x="251" y="302"/>
                    </a:lnTo>
                    <a:lnTo>
                      <a:pt x="259" y="294"/>
                    </a:lnTo>
                    <a:lnTo>
                      <a:pt x="243" y="277"/>
                    </a:lnTo>
                    <a:lnTo>
                      <a:pt x="218" y="277"/>
                    </a:lnTo>
                    <a:lnTo>
                      <a:pt x="226" y="244"/>
                    </a:lnTo>
                    <a:lnTo>
                      <a:pt x="243" y="218"/>
                    </a:lnTo>
                    <a:lnTo>
                      <a:pt x="234" y="210"/>
                    </a:lnTo>
                    <a:lnTo>
                      <a:pt x="234" y="193"/>
                    </a:lnTo>
                    <a:lnTo>
                      <a:pt x="234" y="176"/>
                    </a:lnTo>
                    <a:lnTo>
                      <a:pt x="243" y="168"/>
                    </a:lnTo>
                    <a:lnTo>
                      <a:pt x="268" y="143"/>
                    </a:lnTo>
                    <a:lnTo>
                      <a:pt x="293" y="135"/>
                    </a:lnTo>
                    <a:lnTo>
                      <a:pt x="293" y="126"/>
                    </a:lnTo>
                    <a:lnTo>
                      <a:pt x="285" y="51"/>
                    </a:lnTo>
                    <a:lnTo>
                      <a:pt x="276" y="42"/>
                    </a:lnTo>
                    <a:lnTo>
                      <a:pt x="268" y="34"/>
                    </a:lnTo>
                    <a:lnTo>
                      <a:pt x="276" y="17"/>
                    </a:lnTo>
                    <a:lnTo>
                      <a:pt x="285" y="17"/>
                    </a:lnTo>
                    <a:lnTo>
                      <a:pt x="276" y="9"/>
                    </a:lnTo>
                    <a:lnTo>
                      <a:pt x="276" y="0"/>
                    </a:lnTo>
                    <a:lnTo>
                      <a:pt x="243" y="0"/>
                    </a:lnTo>
                    <a:lnTo>
                      <a:pt x="218" y="17"/>
                    </a:lnTo>
                    <a:lnTo>
                      <a:pt x="201" y="9"/>
                    </a:lnTo>
                    <a:lnTo>
                      <a:pt x="184" y="0"/>
                    </a:lnTo>
                    <a:lnTo>
                      <a:pt x="176" y="9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1" name="СФО_Иркутская область">
                <a:extLst>
                  <a:ext uri="{FF2B5EF4-FFF2-40B4-BE49-F238E27FC236}">
                    <a16:creationId xmlns:a16="http://schemas.microsoft.com/office/drawing/2014/main" id="{7DAA9FDD-A6E3-EEAA-09F4-FA99914E5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2688" y="3786188"/>
                <a:ext cx="1660525" cy="1708150"/>
              </a:xfrm>
              <a:custGeom>
                <a:avLst/>
                <a:gdLst>
                  <a:gd name="T0" fmla="*/ 738 w 1426"/>
                  <a:gd name="T1" fmla="*/ 42 h 1468"/>
                  <a:gd name="T2" fmla="*/ 705 w 1426"/>
                  <a:gd name="T3" fmla="*/ 51 h 1468"/>
                  <a:gd name="T4" fmla="*/ 663 w 1426"/>
                  <a:gd name="T5" fmla="*/ 143 h 1468"/>
                  <a:gd name="T6" fmla="*/ 671 w 1426"/>
                  <a:gd name="T7" fmla="*/ 218 h 1468"/>
                  <a:gd name="T8" fmla="*/ 571 w 1426"/>
                  <a:gd name="T9" fmla="*/ 327 h 1468"/>
                  <a:gd name="T10" fmla="*/ 604 w 1426"/>
                  <a:gd name="T11" fmla="*/ 453 h 1468"/>
                  <a:gd name="T12" fmla="*/ 621 w 1426"/>
                  <a:gd name="T13" fmla="*/ 504 h 1468"/>
                  <a:gd name="T14" fmla="*/ 587 w 1426"/>
                  <a:gd name="T15" fmla="*/ 520 h 1468"/>
                  <a:gd name="T16" fmla="*/ 587 w 1426"/>
                  <a:gd name="T17" fmla="*/ 613 h 1468"/>
                  <a:gd name="T18" fmla="*/ 545 w 1426"/>
                  <a:gd name="T19" fmla="*/ 629 h 1468"/>
                  <a:gd name="T20" fmla="*/ 503 w 1426"/>
                  <a:gd name="T21" fmla="*/ 604 h 1468"/>
                  <a:gd name="T22" fmla="*/ 453 w 1426"/>
                  <a:gd name="T23" fmla="*/ 587 h 1468"/>
                  <a:gd name="T24" fmla="*/ 344 w 1426"/>
                  <a:gd name="T25" fmla="*/ 722 h 1468"/>
                  <a:gd name="T26" fmla="*/ 319 w 1426"/>
                  <a:gd name="T27" fmla="*/ 747 h 1468"/>
                  <a:gd name="T28" fmla="*/ 277 w 1426"/>
                  <a:gd name="T29" fmla="*/ 688 h 1468"/>
                  <a:gd name="T30" fmla="*/ 168 w 1426"/>
                  <a:gd name="T31" fmla="*/ 705 h 1468"/>
                  <a:gd name="T32" fmla="*/ 151 w 1426"/>
                  <a:gd name="T33" fmla="*/ 831 h 1468"/>
                  <a:gd name="T34" fmla="*/ 118 w 1426"/>
                  <a:gd name="T35" fmla="*/ 889 h 1468"/>
                  <a:gd name="T36" fmla="*/ 67 w 1426"/>
                  <a:gd name="T37" fmla="*/ 982 h 1468"/>
                  <a:gd name="T38" fmla="*/ 26 w 1426"/>
                  <a:gd name="T39" fmla="*/ 1057 h 1468"/>
                  <a:gd name="T40" fmla="*/ 26 w 1426"/>
                  <a:gd name="T41" fmla="*/ 1107 h 1468"/>
                  <a:gd name="T42" fmla="*/ 160 w 1426"/>
                  <a:gd name="T43" fmla="*/ 1225 h 1468"/>
                  <a:gd name="T44" fmla="*/ 210 w 1426"/>
                  <a:gd name="T45" fmla="*/ 1258 h 1468"/>
                  <a:gd name="T46" fmla="*/ 327 w 1426"/>
                  <a:gd name="T47" fmla="*/ 1267 h 1468"/>
                  <a:gd name="T48" fmla="*/ 403 w 1426"/>
                  <a:gd name="T49" fmla="*/ 1325 h 1468"/>
                  <a:gd name="T50" fmla="*/ 495 w 1426"/>
                  <a:gd name="T51" fmla="*/ 1434 h 1468"/>
                  <a:gd name="T52" fmla="*/ 545 w 1426"/>
                  <a:gd name="T53" fmla="*/ 1459 h 1468"/>
                  <a:gd name="T54" fmla="*/ 579 w 1426"/>
                  <a:gd name="T55" fmla="*/ 1384 h 1468"/>
                  <a:gd name="T56" fmla="*/ 545 w 1426"/>
                  <a:gd name="T57" fmla="*/ 1342 h 1468"/>
                  <a:gd name="T58" fmla="*/ 822 w 1426"/>
                  <a:gd name="T59" fmla="*/ 1023 h 1468"/>
                  <a:gd name="T60" fmla="*/ 847 w 1426"/>
                  <a:gd name="T61" fmla="*/ 923 h 1468"/>
                  <a:gd name="T62" fmla="*/ 805 w 1426"/>
                  <a:gd name="T63" fmla="*/ 856 h 1468"/>
                  <a:gd name="T64" fmla="*/ 872 w 1426"/>
                  <a:gd name="T65" fmla="*/ 814 h 1468"/>
                  <a:gd name="T66" fmla="*/ 906 w 1426"/>
                  <a:gd name="T67" fmla="*/ 814 h 1468"/>
                  <a:gd name="T68" fmla="*/ 990 w 1426"/>
                  <a:gd name="T69" fmla="*/ 789 h 1468"/>
                  <a:gd name="T70" fmla="*/ 1049 w 1426"/>
                  <a:gd name="T71" fmla="*/ 805 h 1468"/>
                  <a:gd name="T72" fmla="*/ 1116 w 1426"/>
                  <a:gd name="T73" fmla="*/ 822 h 1468"/>
                  <a:gd name="T74" fmla="*/ 1267 w 1426"/>
                  <a:gd name="T75" fmla="*/ 780 h 1468"/>
                  <a:gd name="T76" fmla="*/ 1308 w 1426"/>
                  <a:gd name="T77" fmla="*/ 797 h 1468"/>
                  <a:gd name="T78" fmla="*/ 1350 w 1426"/>
                  <a:gd name="T79" fmla="*/ 755 h 1468"/>
                  <a:gd name="T80" fmla="*/ 1325 w 1426"/>
                  <a:gd name="T81" fmla="*/ 663 h 1468"/>
                  <a:gd name="T82" fmla="*/ 1350 w 1426"/>
                  <a:gd name="T83" fmla="*/ 629 h 1468"/>
                  <a:gd name="T84" fmla="*/ 1426 w 1426"/>
                  <a:gd name="T85" fmla="*/ 604 h 1468"/>
                  <a:gd name="T86" fmla="*/ 1401 w 1426"/>
                  <a:gd name="T87" fmla="*/ 537 h 1468"/>
                  <a:gd name="T88" fmla="*/ 1342 w 1426"/>
                  <a:gd name="T89" fmla="*/ 478 h 1468"/>
                  <a:gd name="T90" fmla="*/ 1292 w 1426"/>
                  <a:gd name="T91" fmla="*/ 436 h 1468"/>
                  <a:gd name="T92" fmla="*/ 1174 w 1426"/>
                  <a:gd name="T93" fmla="*/ 420 h 1468"/>
                  <a:gd name="T94" fmla="*/ 1116 w 1426"/>
                  <a:gd name="T95" fmla="*/ 478 h 1468"/>
                  <a:gd name="T96" fmla="*/ 1023 w 1426"/>
                  <a:gd name="T97" fmla="*/ 537 h 1468"/>
                  <a:gd name="T98" fmla="*/ 973 w 1426"/>
                  <a:gd name="T99" fmla="*/ 537 h 1468"/>
                  <a:gd name="T100" fmla="*/ 940 w 1426"/>
                  <a:gd name="T101" fmla="*/ 537 h 1468"/>
                  <a:gd name="T102" fmla="*/ 856 w 1426"/>
                  <a:gd name="T103" fmla="*/ 562 h 1468"/>
                  <a:gd name="T104" fmla="*/ 839 w 1426"/>
                  <a:gd name="T105" fmla="*/ 478 h 1468"/>
                  <a:gd name="T106" fmla="*/ 881 w 1426"/>
                  <a:gd name="T107" fmla="*/ 353 h 1468"/>
                  <a:gd name="T108" fmla="*/ 856 w 1426"/>
                  <a:gd name="T109" fmla="*/ 227 h 1468"/>
                  <a:gd name="T110" fmla="*/ 772 w 1426"/>
                  <a:gd name="T111" fmla="*/ 76 h 1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26" h="1468">
                    <a:moveTo>
                      <a:pt x="789" y="0"/>
                    </a:moveTo>
                    <a:lnTo>
                      <a:pt x="763" y="0"/>
                    </a:lnTo>
                    <a:lnTo>
                      <a:pt x="763" y="34"/>
                    </a:lnTo>
                    <a:lnTo>
                      <a:pt x="755" y="34"/>
                    </a:lnTo>
                    <a:lnTo>
                      <a:pt x="738" y="42"/>
                    </a:lnTo>
                    <a:lnTo>
                      <a:pt x="730" y="51"/>
                    </a:lnTo>
                    <a:lnTo>
                      <a:pt x="721" y="59"/>
                    </a:lnTo>
                    <a:lnTo>
                      <a:pt x="721" y="59"/>
                    </a:lnTo>
                    <a:lnTo>
                      <a:pt x="713" y="51"/>
                    </a:lnTo>
                    <a:lnTo>
                      <a:pt x="705" y="51"/>
                    </a:lnTo>
                    <a:lnTo>
                      <a:pt x="688" y="51"/>
                    </a:lnTo>
                    <a:lnTo>
                      <a:pt x="688" y="59"/>
                    </a:lnTo>
                    <a:lnTo>
                      <a:pt x="688" y="59"/>
                    </a:lnTo>
                    <a:lnTo>
                      <a:pt x="671" y="101"/>
                    </a:lnTo>
                    <a:lnTo>
                      <a:pt x="663" y="143"/>
                    </a:lnTo>
                    <a:lnTo>
                      <a:pt x="671" y="160"/>
                    </a:lnTo>
                    <a:lnTo>
                      <a:pt x="680" y="185"/>
                    </a:lnTo>
                    <a:lnTo>
                      <a:pt x="671" y="193"/>
                    </a:lnTo>
                    <a:lnTo>
                      <a:pt x="663" y="210"/>
                    </a:lnTo>
                    <a:lnTo>
                      <a:pt x="671" y="218"/>
                    </a:lnTo>
                    <a:lnTo>
                      <a:pt x="671" y="235"/>
                    </a:lnTo>
                    <a:lnTo>
                      <a:pt x="638" y="277"/>
                    </a:lnTo>
                    <a:lnTo>
                      <a:pt x="596" y="319"/>
                    </a:lnTo>
                    <a:lnTo>
                      <a:pt x="579" y="319"/>
                    </a:lnTo>
                    <a:lnTo>
                      <a:pt x="571" y="327"/>
                    </a:lnTo>
                    <a:lnTo>
                      <a:pt x="571" y="336"/>
                    </a:lnTo>
                    <a:lnTo>
                      <a:pt x="571" y="336"/>
                    </a:lnTo>
                    <a:lnTo>
                      <a:pt x="562" y="378"/>
                    </a:lnTo>
                    <a:lnTo>
                      <a:pt x="579" y="445"/>
                    </a:lnTo>
                    <a:lnTo>
                      <a:pt x="604" y="453"/>
                    </a:lnTo>
                    <a:lnTo>
                      <a:pt x="621" y="470"/>
                    </a:lnTo>
                    <a:lnTo>
                      <a:pt x="621" y="478"/>
                    </a:lnTo>
                    <a:lnTo>
                      <a:pt x="621" y="487"/>
                    </a:lnTo>
                    <a:lnTo>
                      <a:pt x="621" y="495"/>
                    </a:lnTo>
                    <a:lnTo>
                      <a:pt x="621" y="504"/>
                    </a:lnTo>
                    <a:lnTo>
                      <a:pt x="612" y="504"/>
                    </a:lnTo>
                    <a:lnTo>
                      <a:pt x="604" y="504"/>
                    </a:lnTo>
                    <a:lnTo>
                      <a:pt x="596" y="504"/>
                    </a:lnTo>
                    <a:lnTo>
                      <a:pt x="596" y="512"/>
                    </a:lnTo>
                    <a:lnTo>
                      <a:pt x="587" y="520"/>
                    </a:lnTo>
                    <a:lnTo>
                      <a:pt x="579" y="529"/>
                    </a:lnTo>
                    <a:lnTo>
                      <a:pt x="596" y="545"/>
                    </a:lnTo>
                    <a:lnTo>
                      <a:pt x="612" y="571"/>
                    </a:lnTo>
                    <a:lnTo>
                      <a:pt x="604" y="596"/>
                    </a:lnTo>
                    <a:lnTo>
                      <a:pt x="587" y="613"/>
                    </a:lnTo>
                    <a:lnTo>
                      <a:pt x="587" y="621"/>
                    </a:lnTo>
                    <a:lnTo>
                      <a:pt x="571" y="646"/>
                    </a:lnTo>
                    <a:lnTo>
                      <a:pt x="562" y="646"/>
                    </a:lnTo>
                    <a:lnTo>
                      <a:pt x="554" y="638"/>
                    </a:lnTo>
                    <a:lnTo>
                      <a:pt x="545" y="629"/>
                    </a:lnTo>
                    <a:lnTo>
                      <a:pt x="529" y="629"/>
                    </a:lnTo>
                    <a:lnTo>
                      <a:pt x="529" y="621"/>
                    </a:lnTo>
                    <a:lnTo>
                      <a:pt x="529" y="613"/>
                    </a:lnTo>
                    <a:lnTo>
                      <a:pt x="520" y="613"/>
                    </a:lnTo>
                    <a:lnTo>
                      <a:pt x="503" y="604"/>
                    </a:lnTo>
                    <a:lnTo>
                      <a:pt x="503" y="587"/>
                    </a:lnTo>
                    <a:lnTo>
                      <a:pt x="503" y="579"/>
                    </a:lnTo>
                    <a:lnTo>
                      <a:pt x="495" y="571"/>
                    </a:lnTo>
                    <a:lnTo>
                      <a:pt x="470" y="579"/>
                    </a:lnTo>
                    <a:lnTo>
                      <a:pt x="453" y="587"/>
                    </a:lnTo>
                    <a:lnTo>
                      <a:pt x="445" y="604"/>
                    </a:lnTo>
                    <a:lnTo>
                      <a:pt x="445" y="613"/>
                    </a:lnTo>
                    <a:lnTo>
                      <a:pt x="378" y="654"/>
                    </a:lnTo>
                    <a:lnTo>
                      <a:pt x="344" y="722"/>
                    </a:lnTo>
                    <a:lnTo>
                      <a:pt x="344" y="722"/>
                    </a:lnTo>
                    <a:lnTo>
                      <a:pt x="353" y="730"/>
                    </a:lnTo>
                    <a:lnTo>
                      <a:pt x="344" y="738"/>
                    </a:lnTo>
                    <a:lnTo>
                      <a:pt x="353" y="747"/>
                    </a:lnTo>
                    <a:lnTo>
                      <a:pt x="353" y="763"/>
                    </a:lnTo>
                    <a:lnTo>
                      <a:pt x="319" y="747"/>
                    </a:lnTo>
                    <a:lnTo>
                      <a:pt x="302" y="696"/>
                    </a:lnTo>
                    <a:lnTo>
                      <a:pt x="302" y="680"/>
                    </a:lnTo>
                    <a:lnTo>
                      <a:pt x="294" y="680"/>
                    </a:lnTo>
                    <a:lnTo>
                      <a:pt x="285" y="680"/>
                    </a:lnTo>
                    <a:lnTo>
                      <a:pt x="277" y="688"/>
                    </a:lnTo>
                    <a:lnTo>
                      <a:pt x="269" y="722"/>
                    </a:lnTo>
                    <a:lnTo>
                      <a:pt x="235" y="722"/>
                    </a:lnTo>
                    <a:lnTo>
                      <a:pt x="218" y="713"/>
                    </a:lnTo>
                    <a:lnTo>
                      <a:pt x="193" y="713"/>
                    </a:lnTo>
                    <a:lnTo>
                      <a:pt x="168" y="705"/>
                    </a:lnTo>
                    <a:lnTo>
                      <a:pt x="143" y="747"/>
                    </a:lnTo>
                    <a:lnTo>
                      <a:pt x="126" y="789"/>
                    </a:lnTo>
                    <a:lnTo>
                      <a:pt x="135" y="797"/>
                    </a:lnTo>
                    <a:lnTo>
                      <a:pt x="151" y="814"/>
                    </a:lnTo>
                    <a:lnTo>
                      <a:pt x="151" y="831"/>
                    </a:lnTo>
                    <a:lnTo>
                      <a:pt x="151" y="856"/>
                    </a:lnTo>
                    <a:lnTo>
                      <a:pt x="160" y="864"/>
                    </a:lnTo>
                    <a:lnTo>
                      <a:pt x="151" y="873"/>
                    </a:lnTo>
                    <a:lnTo>
                      <a:pt x="143" y="873"/>
                    </a:lnTo>
                    <a:lnTo>
                      <a:pt x="118" y="889"/>
                    </a:lnTo>
                    <a:lnTo>
                      <a:pt x="84" y="923"/>
                    </a:lnTo>
                    <a:lnTo>
                      <a:pt x="76" y="948"/>
                    </a:lnTo>
                    <a:lnTo>
                      <a:pt x="84" y="965"/>
                    </a:lnTo>
                    <a:lnTo>
                      <a:pt x="76" y="973"/>
                    </a:lnTo>
                    <a:lnTo>
                      <a:pt x="67" y="982"/>
                    </a:lnTo>
                    <a:lnTo>
                      <a:pt x="67" y="998"/>
                    </a:lnTo>
                    <a:lnTo>
                      <a:pt x="59" y="1023"/>
                    </a:lnTo>
                    <a:lnTo>
                      <a:pt x="59" y="1049"/>
                    </a:lnTo>
                    <a:lnTo>
                      <a:pt x="51" y="1049"/>
                    </a:lnTo>
                    <a:lnTo>
                      <a:pt x="26" y="1057"/>
                    </a:lnTo>
                    <a:lnTo>
                      <a:pt x="0" y="1074"/>
                    </a:lnTo>
                    <a:lnTo>
                      <a:pt x="0" y="1082"/>
                    </a:lnTo>
                    <a:lnTo>
                      <a:pt x="0" y="1091"/>
                    </a:lnTo>
                    <a:lnTo>
                      <a:pt x="9" y="1099"/>
                    </a:lnTo>
                    <a:lnTo>
                      <a:pt x="26" y="1107"/>
                    </a:lnTo>
                    <a:lnTo>
                      <a:pt x="42" y="1132"/>
                    </a:lnTo>
                    <a:lnTo>
                      <a:pt x="59" y="1158"/>
                    </a:lnTo>
                    <a:lnTo>
                      <a:pt x="76" y="1158"/>
                    </a:lnTo>
                    <a:lnTo>
                      <a:pt x="118" y="1191"/>
                    </a:lnTo>
                    <a:lnTo>
                      <a:pt x="160" y="1225"/>
                    </a:lnTo>
                    <a:lnTo>
                      <a:pt x="176" y="1225"/>
                    </a:lnTo>
                    <a:lnTo>
                      <a:pt x="193" y="1225"/>
                    </a:lnTo>
                    <a:lnTo>
                      <a:pt x="202" y="1233"/>
                    </a:lnTo>
                    <a:lnTo>
                      <a:pt x="202" y="1250"/>
                    </a:lnTo>
                    <a:lnTo>
                      <a:pt x="210" y="1258"/>
                    </a:lnTo>
                    <a:lnTo>
                      <a:pt x="244" y="1233"/>
                    </a:lnTo>
                    <a:lnTo>
                      <a:pt x="277" y="1200"/>
                    </a:lnTo>
                    <a:lnTo>
                      <a:pt x="285" y="1216"/>
                    </a:lnTo>
                    <a:lnTo>
                      <a:pt x="294" y="1241"/>
                    </a:lnTo>
                    <a:lnTo>
                      <a:pt x="327" y="1267"/>
                    </a:lnTo>
                    <a:lnTo>
                      <a:pt x="369" y="1292"/>
                    </a:lnTo>
                    <a:lnTo>
                      <a:pt x="378" y="1317"/>
                    </a:lnTo>
                    <a:lnTo>
                      <a:pt x="386" y="1334"/>
                    </a:lnTo>
                    <a:lnTo>
                      <a:pt x="394" y="1334"/>
                    </a:lnTo>
                    <a:lnTo>
                      <a:pt x="403" y="1325"/>
                    </a:lnTo>
                    <a:lnTo>
                      <a:pt x="462" y="1376"/>
                    </a:lnTo>
                    <a:lnTo>
                      <a:pt x="462" y="1392"/>
                    </a:lnTo>
                    <a:lnTo>
                      <a:pt x="470" y="1409"/>
                    </a:lnTo>
                    <a:lnTo>
                      <a:pt x="478" y="1418"/>
                    </a:lnTo>
                    <a:lnTo>
                      <a:pt x="495" y="1434"/>
                    </a:lnTo>
                    <a:lnTo>
                      <a:pt x="495" y="1451"/>
                    </a:lnTo>
                    <a:lnTo>
                      <a:pt x="487" y="1468"/>
                    </a:lnTo>
                    <a:lnTo>
                      <a:pt x="503" y="1468"/>
                    </a:lnTo>
                    <a:lnTo>
                      <a:pt x="512" y="1459"/>
                    </a:lnTo>
                    <a:lnTo>
                      <a:pt x="545" y="1459"/>
                    </a:lnTo>
                    <a:lnTo>
                      <a:pt x="571" y="1434"/>
                    </a:lnTo>
                    <a:lnTo>
                      <a:pt x="571" y="1426"/>
                    </a:lnTo>
                    <a:lnTo>
                      <a:pt x="512" y="1409"/>
                    </a:lnTo>
                    <a:lnTo>
                      <a:pt x="537" y="1401"/>
                    </a:lnTo>
                    <a:lnTo>
                      <a:pt x="579" y="1384"/>
                    </a:lnTo>
                    <a:lnTo>
                      <a:pt x="571" y="1376"/>
                    </a:lnTo>
                    <a:lnTo>
                      <a:pt x="554" y="1367"/>
                    </a:lnTo>
                    <a:lnTo>
                      <a:pt x="554" y="1359"/>
                    </a:lnTo>
                    <a:lnTo>
                      <a:pt x="545" y="1350"/>
                    </a:lnTo>
                    <a:lnTo>
                      <a:pt x="545" y="1342"/>
                    </a:lnTo>
                    <a:lnTo>
                      <a:pt x="571" y="1367"/>
                    </a:lnTo>
                    <a:lnTo>
                      <a:pt x="604" y="1384"/>
                    </a:lnTo>
                    <a:lnTo>
                      <a:pt x="705" y="1275"/>
                    </a:lnTo>
                    <a:lnTo>
                      <a:pt x="831" y="1091"/>
                    </a:lnTo>
                    <a:lnTo>
                      <a:pt x="822" y="1023"/>
                    </a:lnTo>
                    <a:lnTo>
                      <a:pt x="831" y="956"/>
                    </a:lnTo>
                    <a:lnTo>
                      <a:pt x="839" y="940"/>
                    </a:lnTo>
                    <a:lnTo>
                      <a:pt x="847" y="940"/>
                    </a:lnTo>
                    <a:lnTo>
                      <a:pt x="856" y="940"/>
                    </a:lnTo>
                    <a:lnTo>
                      <a:pt x="847" y="923"/>
                    </a:lnTo>
                    <a:lnTo>
                      <a:pt x="831" y="914"/>
                    </a:lnTo>
                    <a:lnTo>
                      <a:pt x="831" y="906"/>
                    </a:lnTo>
                    <a:lnTo>
                      <a:pt x="822" y="898"/>
                    </a:lnTo>
                    <a:lnTo>
                      <a:pt x="814" y="898"/>
                    </a:lnTo>
                    <a:lnTo>
                      <a:pt x="805" y="856"/>
                    </a:lnTo>
                    <a:lnTo>
                      <a:pt x="822" y="839"/>
                    </a:lnTo>
                    <a:lnTo>
                      <a:pt x="847" y="822"/>
                    </a:lnTo>
                    <a:lnTo>
                      <a:pt x="856" y="831"/>
                    </a:lnTo>
                    <a:lnTo>
                      <a:pt x="864" y="831"/>
                    </a:lnTo>
                    <a:lnTo>
                      <a:pt x="872" y="814"/>
                    </a:lnTo>
                    <a:lnTo>
                      <a:pt x="889" y="797"/>
                    </a:lnTo>
                    <a:lnTo>
                      <a:pt x="898" y="805"/>
                    </a:lnTo>
                    <a:lnTo>
                      <a:pt x="898" y="814"/>
                    </a:lnTo>
                    <a:lnTo>
                      <a:pt x="898" y="814"/>
                    </a:lnTo>
                    <a:lnTo>
                      <a:pt x="906" y="814"/>
                    </a:lnTo>
                    <a:lnTo>
                      <a:pt x="914" y="822"/>
                    </a:lnTo>
                    <a:lnTo>
                      <a:pt x="940" y="822"/>
                    </a:lnTo>
                    <a:lnTo>
                      <a:pt x="956" y="822"/>
                    </a:lnTo>
                    <a:lnTo>
                      <a:pt x="981" y="805"/>
                    </a:lnTo>
                    <a:lnTo>
                      <a:pt x="990" y="789"/>
                    </a:lnTo>
                    <a:lnTo>
                      <a:pt x="998" y="797"/>
                    </a:lnTo>
                    <a:lnTo>
                      <a:pt x="1007" y="805"/>
                    </a:lnTo>
                    <a:lnTo>
                      <a:pt x="1015" y="805"/>
                    </a:lnTo>
                    <a:lnTo>
                      <a:pt x="1032" y="805"/>
                    </a:lnTo>
                    <a:lnTo>
                      <a:pt x="1049" y="805"/>
                    </a:lnTo>
                    <a:lnTo>
                      <a:pt x="1065" y="797"/>
                    </a:lnTo>
                    <a:lnTo>
                      <a:pt x="1065" y="814"/>
                    </a:lnTo>
                    <a:lnTo>
                      <a:pt x="1082" y="831"/>
                    </a:lnTo>
                    <a:lnTo>
                      <a:pt x="1099" y="831"/>
                    </a:lnTo>
                    <a:lnTo>
                      <a:pt x="1116" y="822"/>
                    </a:lnTo>
                    <a:lnTo>
                      <a:pt x="1149" y="831"/>
                    </a:lnTo>
                    <a:lnTo>
                      <a:pt x="1191" y="814"/>
                    </a:lnTo>
                    <a:lnTo>
                      <a:pt x="1233" y="763"/>
                    </a:lnTo>
                    <a:lnTo>
                      <a:pt x="1267" y="772"/>
                    </a:lnTo>
                    <a:lnTo>
                      <a:pt x="1267" y="780"/>
                    </a:lnTo>
                    <a:lnTo>
                      <a:pt x="1258" y="780"/>
                    </a:lnTo>
                    <a:lnTo>
                      <a:pt x="1267" y="789"/>
                    </a:lnTo>
                    <a:lnTo>
                      <a:pt x="1283" y="789"/>
                    </a:lnTo>
                    <a:lnTo>
                      <a:pt x="1292" y="789"/>
                    </a:lnTo>
                    <a:lnTo>
                      <a:pt x="1308" y="797"/>
                    </a:lnTo>
                    <a:lnTo>
                      <a:pt x="1317" y="789"/>
                    </a:lnTo>
                    <a:lnTo>
                      <a:pt x="1334" y="772"/>
                    </a:lnTo>
                    <a:lnTo>
                      <a:pt x="1342" y="780"/>
                    </a:lnTo>
                    <a:lnTo>
                      <a:pt x="1350" y="780"/>
                    </a:lnTo>
                    <a:lnTo>
                      <a:pt x="1350" y="755"/>
                    </a:lnTo>
                    <a:lnTo>
                      <a:pt x="1350" y="730"/>
                    </a:lnTo>
                    <a:lnTo>
                      <a:pt x="1342" y="730"/>
                    </a:lnTo>
                    <a:lnTo>
                      <a:pt x="1334" y="730"/>
                    </a:lnTo>
                    <a:lnTo>
                      <a:pt x="1325" y="671"/>
                    </a:lnTo>
                    <a:lnTo>
                      <a:pt x="1325" y="663"/>
                    </a:lnTo>
                    <a:lnTo>
                      <a:pt x="1334" y="663"/>
                    </a:lnTo>
                    <a:lnTo>
                      <a:pt x="1334" y="654"/>
                    </a:lnTo>
                    <a:lnTo>
                      <a:pt x="1334" y="638"/>
                    </a:lnTo>
                    <a:lnTo>
                      <a:pt x="1342" y="638"/>
                    </a:lnTo>
                    <a:lnTo>
                      <a:pt x="1350" y="629"/>
                    </a:lnTo>
                    <a:lnTo>
                      <a:pt x="1334" y="613"/>
                    </a:lnTo>
                    <a:lnTo>
                      <a:pt x="1350" y="596"/>
                    </a:lnTo>
                    <a:lnTo>
                      <a:pt x="1376" y="604"/>
                    </a:lnTo>
                    <a:lnTo>
                      <a:pt x="1392" y="613"/>
                    </a:lnTo>
                    <a:lnTo>
                      <a:pt x="1426" y="604"/>
                    </a:lnTo>
                    <a:lnTo>
                      <a:pt x="1417" y="587"/>
                    </a:lnTo>
                    <a:lnTo>
                      <a:pt x="1417" y="579"/>
                    </a:lnTo>
                    <a:lnTo>
                      <a:pt x="1409" y="571"/>
                    </a:lnTo>
                    <a:lnTo>
                      <a:pt x="1401" y="554"/>
                    </a:lnTo>
                    <a:lnTo>
                      <a:pt x="1401" y="537"/>
                    </a:lnTo>
                    <a:lnTo>
                      <a:pt x="1401" y="529"/>
                    </a:lnTo>
                    <a:lnTo>
                      <a:pt x="1392" y="512"/>
                    </a:lnTo>
                    <a:lnTo>
                      <a:pt x="1392" y="495"/>
                    </a:lnTo>
                    <a:lnTo>
                      <a:pt x="1384" y="478"/>
                    </a:lnTo>
                    <a:lnTo>
                      <a:pt x="1342" y="478"/>
                    </a:lnTo>
                    <a:lnTo>
                      <a:pt x="1300" y="478"/>
                    </a:lnTo>
                    <a:lnTo>
                      <a:pt x="1300" y="470"/>
                    </a:lnTo>
                    <a:lnTo>
                      <a:pt x="1300" y="462"/>
                    </a:lnTo>
                    <a:lnTo>
                      <a:pt x="1292" y="453"/>
                    </a:lnTo>
                    <a:lnTo>
                      <a:pt x="1292" y="436"/>
                    </a:lnTo>
                    <a:lnTo>
                      <a:pt x="1275" y="428"/>
                    </a:lnTo>
                    <a:lnTo>
                      <a:pt x="1258" y="411"/>
                    </a:lnTo>
                    <a:lnTo>
                      <a:pt x="1233" y="403"/>
                    </a:lnTo>
                    <a:lnTo>
                      <a:pt x="1199" y="403"/>
                    </a:lnTo>
                    <a:lnTo>
                      <a:pt x="1174" y="420"/>
                    </a:lnTo>
                    <a:lnTo>
                      <a:pt x="1158" y="428"/>
                    </a:lnTo>
                    <a:lnTo>
                      <a:pt x="1141" y="436"/>
                    </a:lnTo>
                    <a:lnTo>
                      <a:pt x="1132" y="462"/>
                    </a:lnTo>
                    <a:lnTo>
                      <a:pt x="1124" y="478"/>
                    </a:lnTo>
                    <a:lnTo>
                      <a:pt x="1116" y="478"/>
                    </a:lnTo>
                    <a:lnTo>
                      <a:pt x="1107" y="478"/>
                    </a:lnTo>
                    <a:lnTo>
                      <a:pt x="1074" y="529"/>
                    </a:lnTo>
                    <a:lnTo>
                      <a:pt x="1032" y="571"/>
                    </a:lnTo>
                    <a:lnTo>
                      <a:pt x="1040" y="545"/>
                    </a:lnTo>
                    <a:lnTo>
                      <a:pt x="1023" y="537"/>
                    </a:lnTo>
                    <a:lnTo>
                      <a:pt x="1015" y="520"/>
                    </a:lnTo>
                    <a:lnTo>
                      <a:pt x="1015" y="512"/>
                    </a:lnTo>
                    <a:lnTo>
                      <a:pt x="998" y="529"/>
                    </a:lnTo>
                    <a:lnTo>
                      <a:pt x="981" y="537"/>
                    </a:lnTo>
                    <a:lnTo>
                      <a:pt x="973" y="537"/>
                    </a:lnTo>
                    <a:lnTo>
                      <a:pt x="965" y="537"/>
                    </a:lnTo>
                    <a:lnTo>
                      <a:pt x="956" y="537"/>
                    </a:lnTo>
                    <a:lnTo>
                      <a:pt x="956" y="537"/>
                    </a:lnTo>
                    <a:lnTo>
                      <a:pt x="948" y="537"/>
                    </a:lnTo>
                    <a:lnTo>
                      <a:pt x="940" y="537"/>
                    </a:lnTo>
                    <a:lnTo>
                      <a:pt x="940" y="545"/>
                    </a:lnTo>
                    <a:lnTo>
                      <a:pt x="931" y="545"/>
                    </a:lnTo>
                    <a:lnTo>
                      <a:pt x="906" y="537"/>
                    </a:lnTo>
                    <a:lnTo>
                      <a:pt x="898" y="554"/>
                    </a:lnTo>
                    <a:lnTo>
                      <a:pt x="856" y="562"/>
                    </a:lnTo>
                    <a:lnTo>
                      <a:pt x="847" y="562"/>
                    </a:lnTo>
                    <a:lnTo>
                      <a:pt x="839" y="562"/>
                    </a:lnTo>
                    <a:lnTo>
                      <a:pt x="831" y="529"/>
                    </a:lnTo>
                    <a:lnTo>
                      <a:pt x="831" y="487"/>
                    </a:lnTo>
                    <a:lnTo>
                      <a:pt x="839" y="478"/>
                    </a:lnTo>
                    <a:lnTo>
                      <a:pt x="847" y="470"/>
                    </a:lnTo>
                    <a:lnTo>
                      <a:pt x="847" y="453"/>
                    </a:lnTo>
                    <a:lnTo>
                      <a:pt x="847" y="445"/>
                    </a:lnTo>
                    <a:lnTo>
                      <a:pt x="864" y="395"/>
                    </a:lnTo>
                    <a:lnTo>
                      <a:pt x="881" y="353"/>
                    </a:lnTo>
                    <a:lnTo>
                      <a:pt x="856" y="327"/>
                    </a:lnTo>
                    <a:lnTo>
                      <a:pt x="847" y="286"/>
                    </a:lnTo>
                    <a:lnTo>
                      <a:pt x="864" y="269"/>
                    </a:lnTo>
                    <a:lnTo>
                      <a:pt x="872" y="252"/>
                    </a:lnTo>
                    <a:lnTo>
                      <a:pt x="856" y="227"/>
                    </a:lnTo>
                    <a:lnTo>
                      <a:pt x="839" y="210"/>
                    </a:lnTo>
                    <a:lnTo>
                      <a:pt x="839" y="168"/>
                    </a:lnTo>
                    <a:lnTo>
                      <a:pt x="831" y="109"/>
                    </a:lnTo>
                    <a:lnTo>
                      <a:pt x="805" y="84"/>
                    </a:lnTo>
                    <a:lnTo>
                      <a:pt x="772" y="76"/>
                    </a:lnTo>
                    <a:lnTo>
                      <a:pt x="797" y="51"/>
                    </a:lnTo>
                    <a:lnTo>
                      <a:pt x="805" y="42"/>
                    </a:lnTo>
                    <a:lnTo>
                      <a:pt x="797" y="17"/>
                    </a:lnTo>
                    <a:lnTo>
                      <a:pt x="789" y="0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2" name="СФО_Красноярский край">
                <a:extLst>
                  <a:ext uri="{FF2B5EF4-FFF2-40B4-BE49-F238E27FC236}">
                    <a16:creationId xmlns:a16="http://schemas.microsoft.com/office/drawing/2014/main" id="{A8ADE50F-28A5-4E4C-74DF-308C2C7166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38638" y="1062038"/>
                <a:ext cx="1709737" cy="4265611"/>
              </a:xfrm>
              <a:custGeom>
                <a:avLst/>
                <a:gdLst>
                  <a:gd name="T0" fmla="*/ 360 w 1467"/>
                  <a:gd name="T1" fmla="*/ 805 h 3664"/>
                  <a:gd name="T2" fmla="*/ 494 w 1467"/>
                  <a:gd name="T3" fmla="*/ 7 h 3664"/>
                  <a:gd name="T4" fmla="*/ 872 w 1467"/>
                  <a:gd name="T5" fmla="*/ 679 h 3664"/>
                  <a:gd name="T6" fmla="*/ 805 w 1467"/>
                  <a:gd name="T7" fmla="*/ 251 h 3664"/>
                  <a:gd name="T8" fmla="*/ 947 w 1467"/>
                  <a:gd name="T9" fmla="*/ 268 h 3664"/>
                  <a:gd name="T10" fmla="*/ 872 w 1467"/>
                  <a:gd name="T11" fmla="*/ 261 h 3664"/>
                  <a:gd name="T12" fmla="*/ 846 w 1467"/>
                  <a:gd name="T13" fmla="*/ 309 h 3664"/>
                  <a:gd name="T14" fmla="*/ 897 w 1467"/>
                  <a:gd name="T15" fmla="*/ 386 h 3664"/>
                  <a:gd name="T16" fmla="*/ 1199 w 1467"/>
                  <a:gd name="T17" fmla="*/ 503 h 3664"/>
                  <a:gd name="T18" fmla="*/ 1073 w 1467"/>
                  <a:gd name="T19" fmla="*/ 365 h 3664"/>
                  <a:gd name="T20" fmla="*/ 1039 w 1467"/>
                  <a:gd name="T21" fmla="*/ 428 h 3664"/>
                  <a:gd name="T22" fmla="*/ 1157 w 1467"/>
                  <a:gd name="T23" fmla="*/ 495 h 3664"/>
                  <a:gd name="T24" fmla="*/ 1106 w 1467"/>
                  <a:gd name="T25" fmla="*/ 394 h 3664"/>
                  <a:gd name="T26" fmla="*/ 1408 w 1467"/>
                  <a:gd name="T27" fmla="*/ 771 h 3664"/>
                  <a:gd name="T28" fmla="*/ 1266 w 1467"/>
                  <a:gd name="T29" fmla="*/ 729 h 3664"/>
                  <a:gd name="T30" fmla="*/ 1173 w 1467"/>
                  <a:gd name="T31" fmla="*/ 654 h 3664"/>
                  <a:gd name="T32" fmla="*/ 1031 w 1467"/>
                  <a:gd name="T33" fmla="*/ 729 h 3664"/>
                  <a:gd name="T34" fmla="*/ 922 w 1467"/>
                  <a:gd name="T35" fmla="*/ 822 h 3664"/>
                  <a:gd name="T36" fmla="*/ 855 w 1467"/>
                  <a:gd name="T37" fmla="*/ 813 h 3664"/>
                  <a:gd name="T38" fmla="*/ 620 w 1467"/>
                  <a:gd name="T39" fmla="*/ 864 h 3664"/>
                  <a:gd name="T40" fmla="*/ 469 w 1467"/>
                  <a:gd name="T41" fmla="*/ 947 h 3664"/>
                  <a:gd name="T42" fmla="*/ 503 w 1467"/>
                  <a:gd name="T43" fmla="*/ 1031 h 3664"/>
                  <a:gd name="T44" fmla="*/ 385 w 1467"/>
                  <a:gd name="T45" fmla="*/ 1065 h 3664"/>
                  <a:gd name="T46" fmla="*/ 226 w 1467"/>
                  <a:gd name="T47" fmla="*/ 1107 h 3664"/>
                  <a:gd name="T48" fmla="*/ 276 w 1467"/>
                  <a:gd name="T49" fmla="*/ 1350 h 3664"/>
                  <a:gd name="T50" fmla="*/ 218 w 1467"/>
                  <a:gd name="T51" fmla="*/ 1501 h 3664"/>
                  <a:gd name="T52" fmla="*/ 192 w 1467"/>
                  <a:gd name="T53" fmla="*/ 1233 h 3664"/>
                  <a:gd name="T54" fmla="*/ 125 w 1467"/>
                  <a:gd name="T55" fmla="*/ 1300 h 3664"/>
                  <a:gd name="T56" fmla="*/ 41 w 1467"/>
                  <a:gd name="T57" fmla="*/ 1493 h 3664"/>
                  <a:gd name="T58" fmla="*/ 167 w 1467"/>
                  <a:gd name="T59" fmla="*/ 1602 h 3664"/>
                  <a:gd name="T60" fmla="*/ 109 w 1467"/>
                  <a:gd name="T61" fmla="*/ 1811 h 3664"/>
                  <a:gd name="T62" fmla="*/ 142 w 1467"/>
                  <a:gd name="T63" fmla="*/ 2071 h 3664"/>
                  <a:gd name="T64" fmla="*/ 134 w 1467"/>
                  <a:gd name="T65" fmla="*/ 2289 h 3664"/>
                  <a:gd name="T66" fmla="*/ 0 w 1467"/>
                  <a:gd name="T67" fmla="*/ 2583 h 3664"/>
                  <a:gd name="T68" fmla="*/ 209 w 1467"/>
                  <a:gd name="T69" fmla="*/ 2809 h 3664"/>
                  <a:gd name="T70" fmla="*/ 176 w 1467"/>
                  <a:gd name="T71" fmla="*/ 3052 h 3664"/>
                  <a:gd name="T72" fmla="*/ 184 w 1467"/>
                  <a:gd name="T73" fmla="*/ 3295 h 3664"/>
                  <a:gd name="T74" fmla="*/ 285 w 1467"/>
                  <a:gd name="T75" fmla="*/ 3513 h 3664"/>
                  <a:gd name="T76" fmla="*/ 436 w 1467"/>
                  <a:gd name="T77" fmla="*/ 3572 h 3664"/>
                  <a:gd name="T78" fmla="*/ 620 w 1467"/>
                  <a:gd name="T79" fmla="*/ 3497 h 3664"/>
                  <a:gd name="T80" fmla="*/ 645 w 1467"/>
                  <a:gd name="T81" fmla="*/ 3304 h 3664"/>
                  <a:gd name="T82" fmla="*/ 754 w 1467"/>
                  <a:gd name="T83" fmla="*/ 3052 h 3664"/>
                  <a:gd name="T84" fmla="*/ 914 w 1467"/>
                  <a:gd name="T85" fmla="*/ 3061 h 3664"/>
                  <a:gd name="T86" fmla="*/ 1090 w 1467"/>
                  <a:gd name="T87" fmla="*/ 2968 h 3664"/>
                  <a:gd name="T88" fmla="*/ 1165 w 1467"/>
                  <a:gd name="T89" fmla="*/ 2843 h 3664"/>
                  <a:gd name="T90" fmla="*/ 1157 w 1467"/>
                  <a:gd name="T91" fmla="*/ 2650 h 3664"/>
                  <a:gd name="T92" fmla="*/ 1274 w 1467"/>
                  <a:gd name="T93" fmla="*/ 2390 h 3664"/>
                  <a:gd name="T94" fmla="*/ 1207 w 1467"/>
                  <a:gd name="T95" fmla="*/ 2281 h 3664"/>
                  <a:gd name="T96" fmla="*/ 1199 w 1467"/>
                  <a:gd name="T97" fmla="*/ 2004 h 3664"/>
                  <a:gd name="T98" fmla="*/ 1266 w 1467"/>
                  <a:gd name="T99" fmla="*/ 1669 h 3664"/>
                  <a:gd name="T100" fmla="*/ 1459 w 1467"/>
                  <a:gd name="T101" fmla="*/ 1451 h 3664"/>
                  <a:gd name="T102" fmla="*/ 1375 w 1467"/>
                  <a:gd name="T103" fmla="*/ 1191 h 3664"/>
                  <a:gd name="T104" fmla="*/ 1333 w 1467"/>
                  <a:gd name="T105" fmla="*/ 1149 h 3664"/>
                  <a:gd name="T106" fmla="*/ 1291 w 1467"/>
                  <a:gd name="T107" fmla="*/ 1224 h 3664"/>
                  <a:gd name="T108" fmla="*/ 1199 w 1467"/>
                  <a:gd name="T109" fmla="*/ 1207 h 3664"/>
                  <a:gd name="T110" fmla="*/ 1341 w 1467"/>
                  <a:gd name="T111" fmla="*/ 1065 h 3664"/>
                  <a:gd name="T112" fmla="*/ 1425 w 1467"/>
                  <a:gd name="T113" fmla="*/ 864 h 3664"/>
                  <a:gd name="T114" fmla="*/ 796 w 1467"/>
                  <a:gd name="T115" fmla="*/ 173 h 3664"/>
                  <a:gd name="T116" fmla="*/ 872 w 1467"/>
                  <a:gd name="T117" fmla="*/ 205 h 3664"/>
                  <a:gd name="T118" fmla="*/ 914 w 1467"/>
                  <a:gd name="T119" fmla="*/ 43 h 3664"/>
                  <a:gd name="T120" fmla="*/ 813 w 1467"/>
                  <a:gd name="T121" fmla="*/ 168 h 3664"/>
                  <a:gd name="T122" fmla="*/ 872 w 1467"/>
                  <a:gd name="T123" fmla="*/ 797 h 3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7" h="3664">
                    <a:moveTo>
                      <a:pt x="142" y="1115"/>
                    </a:moveTo>
                    <a:lnTo>
                      <a:pt x="150" y="1132"/>
                    </a:lnTo>
                    <a:lnTo>
                      <a:pt x="176" y="1132"/>
                    </a:lnTo>
                    <a:lnTo>
                      <a:pt x="176" y="1107"/>
                    </a:lnTo>
                    <a:lnTo>
                      <a:pt x="176" y="1082"/>
                    </a:lnTo>
                    <a:lnTo>
                      <a:pt x="142" y="1115"/>
                    </a:lnTo>
                    <a:close/>
                    <a:moveTo>
                      <a:pt x="360" y="813"/>
                    </a:moveTo>
                    <a:close/>
                    <a:moveTo>
                      <a:pt x="352" y="813"/>
                    </a:moveTo>
                    <a:close/>
                    <a:moveTo>
                      <a:pt x="343" y="830"/>
                    </a:moveTo>
                    <a:lnTo>
                      <a:pt x="352" y="830"/>
                    </a:lnTo>
                    <a:lnTo>
                      <a:pt x="352" y="838"/>
                    </a:lnTo>
                    <a:lnTo>
                      <a:pt x="360" y="847"/>
                    </a:lnTo>
                    <a:lnTo>
                      <a:pt x="368" y="813"/>
                    </a:lnTo>
                    <a:lnTo>
                      <a:pt x="360" y="805"/>
                    </a:lnTo>
                    <a:lnTo>
                      <a:pt x="360" y="805"/>
                    </a:lnTo>
                    <a:lnTo>
                      <a:pt x="360" y="813"/>
                    </a:lnTo>
                    <a:lnTo>
                      <a:pt x="343" y="830"/>
                    </a:lnTo>
                    <a:close/>
                    <a:moveTo>
                      <a:pt x="394" y="199"/>
                    </a:moveTo>
                    <a:lnTo>
                      <a:pt x="394" y="191"/>
                    </a:lnTo>
                    <a:lnTo>
                      <a:pt x="385" y="185"/>
                    </a:lnTo>
                    <a:lnTo>
                      <a:pt x="360" y="174"/>
                    </a:lnTo>
                    <a:lnTo>
                      <a:pt x="377" y="188"/>
                    </a:lnTo>
                    <a:lnTo>
                      <a:pt x="377" y="192"/>
                    </a:lnTo>
                    <a:lnTo>
                      <a:pt x="377" y="199"/>
                    </a:lnTo>
                    <a:lnTo>
                      <a:pt x="394" y="199"/>
                    </a:lnTo>
                    <a:close/>
                    <a:moveTo>
                      <a:pt x="536" y="7"/>
                    </a:moveTo>
                    <a:lnTo>
                      <a:pt x="511" y="0"/>
                    </a:lnTo>
                    <a:lnTo>
                      <a:pt x="494" y="7"/>
                    </a:lnTo>
                    <a:lnTo>
                      <a:pt x="503" y="16"/>
                    </a:lnTo>
                    <a:lnTo>
                      <a:pt x="511" y="16"/>
                    </a:lnTo>
                    <a:lnTo>
                      <a:pt x="528" y="21"/>
                    </a:lnTo>
                    <a:lnTo>
                      <a:pt x="536" y="7"/>
                    </a:lnTo>
                    <a:close/>
                    <a:moveTo>
                      <a:pt x="1392" y="746"/>
                    </a:moveTo>
                    <a:lnTo>
                      <a:pt x="1400" y="755"/>
                    </a:lnTo>
                    <a:lnTo>
                      <a:pt x="1400" y="763"/>
                    </a:lnTo>
                    <a:lnTo>
                      <a:pt x="1417" y="771"/>
                    </a:lnTo>
                    <a:lnTo>
                      <a:pt x="1408" y="746"/>
                    </a:lnTo>
                    <a:lnTo>
                      <a:pt x="1400" y="738"/>
                    </a:lnTo>
                    <a:lnTo>
                      <a:pt x="1392" y="746"/>
                    </a:lnTo>
                    <a:close/>
                    <a:moveTo>
                      <a:pt x="846" y="679"/>
                    </a:moveTo>
                    <a:lnTo>
                      <a:pt x="863" y="679"/>
                    </a:lnTo>
                    <a:lnTo>
                      <a:pt x="872" y="679"/>
                    </a:lnTo>
                    <a:lnTo>
                      <a:pt x="888" y="654"/>
                    </a:lnTo>
                    <a:lnTo>
                      <a:pt x="872" y="654"/>
                    </a:lnTo>
                    <a:lnTo>
                      <a:pt x="863" y="662"/>
                    </a:lnTo>
                    <a:lnTo>
                      <a:pt x="855" y="671"/>
                    </a:lnTo>
                    <a:lnTo>
                      <a:pt x="846" y="679"/>
                    </a:lnTo>
                    <a:close/>
                    <a:moveTo>
                      <a:pt x="838" y="259"/>
                    </a:moveTo>
                    <a:lnTo>
                      <a:pt x="846" y="235"/>
                    </a:lnTo>
                    <a:lnTo>
                      <a:pt x="830" y="218"/>
                    </a:lnTo>
                    <a:lnTo>
                      <a:pt x="805" y="210"/>
                    </a:lnTo>
                    <a:lnTo>
                      <a:pt x="796" y="205"/>
                    </a:lnTo>
                    <a:lnTo>
                      <a:pt x="779" y="215"/>
                    </a:lnTo>
                    <a:lnTo>
                      <a:pt x="779" y="237"/>
                    </a:lnTo>
                    <a:lnTo>
                      <a:pt x="796" y="244"/>
                    </a:lnTo>
                    <a:lnTo>
                      <a:pt x="805" y="251"/>
                    </a:lnTo>
                    <a:lnTo>
                      <a:pt x="805" y="261"/>
                    </a:lnTo>
                    <a:lnTo>
                      <a:pt x="805" y="267"/>
                    </a:lnTo>
                    <a:lnTo>
                      <a:pt x="838" y="259"/>
                    </a:lnTo>
                    <a:close/>
                    <a:moveTo>
                      <a:pt x="1023" y="272"/>
                    </a:moveTo>
                    <a:lnTo>
                      <a:pt x="997" y="227"/>
                    </a:lnTo>
                    <a:lnTo>
                      <a:pt x="972" y="246"/>
                    </a:lnTo>
                    <a:lnTo>
                      <a:pt x="955" y="273"/>
                    </a:lnTo>
                    <a:lnTo>
                      <a:pt x="947" y="283"/>
                    </a:lnTo>
                    <a:lnTo>
                      <a:pt x="939" y="288"/>
                    </a:lnTo>
                    <a:lnTo>
                      <a:pt x="947" y="277"/>
                    </a:lnTo>
                    <a:lnTo>
                      <a:pt x="955" y="268"/>
                    </a:lnTo>
                    <a:lnTo>
                      <a:pt x="955" y="267"/>
                    </a:lnTo>
                    <a:lnTo>
                      <a:pt x="955" y="264"/>
                    </a:lnTo>
                    <a:lnTo>
                      <a:pt x="947" y="268"/>
                    </a:lnTo>
                    <a:lnTo>
                      <a:pt x="930" y="275"/>
                    </a:lnTo>
                    <a:lnTo>
                      <a:pt x="930" y="275"/>
                    </a:lnTo>
                    <a:lnTo>
                      <a:pt x="922" y="273"/>
                    </a:lnTo>
                    <a:lnTo>
                      <a:pt x="955" y="254"/>
                    </a:lnTo>
                    <a:lnTo>
                      <a:pt x="964" y="222"/>
                    </a:lnTo>
                    <a:lnTo>
                      <a:pt x="939" y="213"/>
                    </a:lnTo>
                    <a:lnTo>
                      <a:pt x="905" y="216"/>
                    </a:lnTo>
                    <a:lnTo>
                      <a:pt x="897" y="218"/>
                    </a:lnTo>
                    <a:lnTo>
                      <a:pt x="897" y="222"/>
                    </a:lnTo>
                    <a:lnTo>
                      <a:pt x="888" y="222"/>
                    </a:lnTo>
                    <a:lnTo>
                      <a:pt x="880" y="225"/>
                    </a:lnTo>
                    <a:lnTo>
                      <a:pt x="863" y="241"/>
                    </a:lnTo>
                    <a:lnTo>
                      <a:pt x="872" y="251"/>
                    </a:lnTo>
                    <a:lnTo>
                      <a:pt x="872" y="261"/>
                    </a:lnTo>
                    <a:lnTo>
                      <a:pt x="863" y="262"/>
                    </a:lnTo>
                    <a:lnTo>
                      <a:pt x="855" y="263"/>
                    </a:lnTo>
                    <a:lnTo>
                      <a:pt x="846" y="273"/>
                    </a:lnTo>
                    <a:lnTo>
                      <a:pt x="838" y="286"/>
                    </a:lnTo>
                    <a:lnTo>
                      <a:pt x="830" y="289"/>
                    </a:lnTo>
                    <a:lnTo>
                      <a:pt x="830" y="293"/>
                    </a:lnTo>
                    <a:lnTo>
                      <a:pt x="830" y="302"/>
                    </a:lnTo>
                    <a:lnTo>
                      <a:pt x="838" y="304"/>
                    </a:lnTo>
                    <a:lnTo>
                      <a:pt x="838" y="298"/>
                    </a:lnTo>
                    <a:lnTo>
                      <a:pt x="838" y="291"/>
                    </a:lnTo>
                    <a:lnTo>
                      <a:pt x="846" y="288"/>
                    </a:lnTo>
                    <a:lnTo>
                      <a:pt x="846" y="288"/>
                    </a:lnTo>
                    <a:lnTo>
                      <a:pt x="846" y="300"/>
                    </a:lnTo>
                    <a:lnTo>
                      <a:pt x="846" y="309"/>
                    </a:lnTo>
                    <a:lnTo>
                      <a:pt x="855" y="308"/>
                    </a:lnTo>
                    <a:lnTo>
                      <a:pt x="863" y="312"/>
                    </a:lnTo>
                    <a:lnTo>
                      <a:pt x="855" y="328"/>
                    </a:lnTo>
                    <a:lnTo>
                      <a:pt x="855" y="345"/>
                    </a:lnTo>
                    <a:lnTo>
                      <a:pt x="863" y="350"/>
                    </a:lnTo>
                    <a:lnTo>
                      <a:pt x="863" y="355"/>
                    </a:lnTo>
                    <a:lnTo>
                      <a:pt x="863" y="361"/>
                    </a:lnTo>
                    <a:lnTo>
                      <a:pt x="863" y="368"/>
                    </a:lnTo>
                    <a:lnTo>
                      <a:pt x="872" y="377"/>
                    </a:lnTo>
                    <a:lnTo>
                      <a:pt x="880" y="377"/>
                    </a:lnTo>
                    <a:lnTo>
                      <a:pt x="888" y="369"/>
                    </a:lnTo>
                    <a:lnTo>
                      <a:pt x="888" y="377"/>
                    </a:lnTo>
                    <a:lnTo>
                      <a:pt x="888" y="386"/>
                    </a:lnTo>
                    <a:lnTo>
                      <a:pt x="897" y="386"/>
                    </a:lnTo>
                    <a:lnTo>
                      <a:pt x="914" y="386"/>
                    </a:lnTo>
                    <a:lnTo>
                      <a:pt x="930" y="402"/>
                    </a:lnTo>
                    <a:lnTo>
                      <a:pt x="947" y="419"/>
                    </a:lnTo>
                    <a:lnTo>
                      <a:pt x="981" y="428"/>
                    </a:lnTo>
                    <a:lnTo>
                      <a:pt x="1014" y="402"/>
                    </a:lnTo>
                    <a:lnTo>
                      <a:pt x="1006" y="386"/>
                    </a:lnTo>
                    <a:lnTo>
                      <a:pt x="1006" y="369"/>
                    </a:lnTo>
                    <a:lnTo>
                      <a:pt x="997" y="353"/>
                    </a:lnTo>
                    <a:lnTo>
                      <a:pt x="997" y="352"/>
                    </a:lnTo>
                    <a:lnTo>
                      <a:pt x="1006" y="351"/>
                    </a:lnTo>
                    <a:lnTo>
                      <a:pt x="1014" y="312"/>
                    </a:lnTo>
                    <a:lnTo>
                      <a:pt x="1023" y="272"/>
                    </a:lnTo>
                    <a:close/>
                    <a:moveTo>
                      <a:pt x="1207" y="503"/>
                    </a:moveTo>
                    <a:lnTo>
                      <a:pt x="1199" y="503"/>
                    </a:lnTo>
                    <a:lnTo>
                      <a:pt x="1199" y="511"/>
                    </a:lnTo>
                    <a:lnTo>
                      <a:pt x="1190" y="520"/>
                    </a:lnTo>
                    <a:lnTo>
                      <a:pt x="1199" y="520"/>
                    </a:lnTo>
                    <a:lnTo>
                      <a:pt x="1207" y="503"/>
                    </a:lnTo>
                    <a:close/>
                    <a:moveTo>
                      <a:pt x="1215" y="537"/>
                    </a:moveTo>
                    <a:lnTo>
                      <a:pt x="1232" y="537"/>
                    </a:lnTo>
                    <a:lnTo>
                      <a:pt x="1241" y="528"/>
                    </a:lnTo>
                    <a:lnTo>
                      <a:pt x="1232" y="520"/>
                    </a:lnTo>
                    <a:lnTo>
                      <a:pt x="1224" y="520"/>
                    </a:lnTo>
                    <a:lnTo>
                      <a:pt x="1215" y="520"/>
                    </a:lnTo>
                    <a:lnTo>
                      <a:pt x="1207" y="528"/>
                    </a:lnTo>
                    <a:lnTo>
                      <a:pt x="1207" y="537"/>
                    </a:lnTo>
                    <a:lnTo>
                      <a:pt x="1215" y="537"/>
                    </a:lnTo>
                    <a:close/>
                    <a:moveTo>
                      <a:pt x="1073" y="365"/>
                    </a:moveTo>
                    <a:lnTo>
                      <a:pt x="1073" y="356"/>
                    </a:lnTo>
                    <a:lnTo>
                      <a:pt x="1073" y="345"/>
                    </a:lnTo>
                    <a:lnTo>
                      <a:pt x="1064" y="348"/>
                    </a:lnTo>
                    <a:lnTo>
                      <a:pt x="1056" y="356"/>
                    </a:lnTo>
                    <a:lnTo>
                      <a:pt x="1048" y="377"/>
                    </a:lnTo>
                    <a:lnTo>
                      <a:pt x="1048" y="394"/>
                    </a:lnTo>
                    <a:lnTo>
                      <a:pt x="1048" y="394"/>
                    </a:lnTo>
                    <a:lnTo>
                      <a:pt x="1056" y="402"/>
                    </a:lnTo>
                    <a:lnTo>
                      <a:pt x="1048" y="402"/>
                    </a:lnTo>
                    <a:lnTo>
                      <a:pt x="1048" y="402"/>
                    </a:lnTo>
                    <a:lnTo>
                      <a:pt x="1039" y="411"/>
                    </a:lnTo>
                    <a:lnTo>
                      <a:pt x="1039" y="411"/>
                    </a:lnTo>
                    <a:lnTo>
                      <a:pt x="1039" y="419"/>
                    </a:lnTo>
                    <a:lnTo>
                      <a:pt x="1039" y="428"/>
                    </a:lnTo>
                    <a:lnTo>
                      <a:pt x="1039" y="436"/>
                    </a:lnTo>
                    <a:lnTo>
                      <a:pt x="1031" y="436"/>
                    </a:lnTo>
                    <a:lnTo>
                      <a:pt x="1031" y="428"/>
                    </a:lnTo>
                    <a:lnTo>
                      <a:pt x="1023" y="444"/>
                    </a:lnTo>
                    <a:lnTo>
                      <a:pt x="1014" y="461"/>
                    </a:lnTo>
                    <a:lnTo>
                      <a:pt x="1014" y="486"/>
                    </a:lnTo>
                    <a:lnTo>
                      <a:pt x="997" y="511"/>
                    </a:lnTo>
                    <a:lnTo>
                      <a:pt x="989" y="537"/>
                    </a:lnTo>
                    <a:lnTo>
                      <a:pt x="1006" y="553"/>
                    </a:lnTo>
                    <a:lnTo>
                      <a:pt x="1031" y="537"/>
                    </a:lnTo>
                    <a:lnTo>
                      <a:pt x="1048" y="520"/>
                    </a:lnTo>
                    <a:lnTo>
                      <a:pt x="1081" y="520"/>
                    </a:lnTo>
                    <a:lnTo>
                      <a:pt x="1132" y="503"/>
                    </a:lnTo>
                    <a:lnTo>
                      <a:pt x="1157" y="495"/>
                    </a:lnTo>
                    <a:lnTo>
                      <a:pt x="1165" y="469"/>
                    </a:lnTo>
                    <a:lnTo>
                      <a:pt x="1165" y="444"/>
                    </a:lnTo>
                    <a:lnTo>
                      <a:pt x="1157" y="428"/>
                    </a:lnTo>
                    <a:lnTo>
                      <a:pt x="1148" y="428"/>
                    </a:lnTo>
                    <a:lnTo>
                      <a:pt x="1148" y="436"/>
                    </a:lnTo>
                    <a:lnTo>
                      <a:pt x="1140" y="436"/>
                    </a:lnTo>
                    <a:lnTo>
                      <a:pt x="1140" y="419"/>
                    </a:lnTo>
                    <a:lnTo>
                      <a:pt x="1140" y="419"/>
                    </a:lnTo>
                    <a:lnTo>
                      <a:pt x="1140" y="411"/>
                    </a:lnTo>
                    <a:lnTo>
                      <a:pt x="1132" y="402"/>
                    </a:lnTo>
                    <a:lnTo>
                      <a:pt x="1123" y="394"/>
                    </a:lnTo>
                    <a:lnTo>
                      <a:pt x="1123" y="386"/>
                    </a:lnTo>
                    <a:lnTo>
                      <a:pt x="1123" y="377"/>
                    </a:lnTo>
                    <a:lnTo>
                      <a:pt x="1106" y="394"/>
                    </a:lnTo>
                    <a:lnTo>
                      <a:pt x="1090" y="419"/>
                    </a:lnTo>
                    <a:lnTo>
                      <a:pt x="1090" y="428"/>
                    </a:lnTo>
                    <a:lnTo>
                      <a:pt x="1081" y="428"/>
                    </a:lnTo>
                    <a:lnTo>
                      <a:pt x="1081" y="419"/>
                    </a:lnTo>
                    <a:lnTo>
                      <a:pt x="1106" y="350"/>
                    </a:lnTo>
                    <a:lnTo>
                      <a:pt x="1090" y="340"/>
                    </a:lnTo>
                    <a:lnTo>
                      <a:pt x="1081" y="340"/>
                    </a:lnTo>
                    <a:lnTo>
                      <a:pt x="1081" y="355"/>
                    </a:lnTo>
                    <a:lnTo>
                      <a:pt x="1073" y="365"/>
                    </a:lnTo>
                    <a:close/>
                    <a:moveTo>
                      <a:pt x="1425" y="805"/>
                    </a:moveTo>
                    <a:lnTo>
                      <a:pt x="1425" y="813"/>
                    </a:lnTo>
                    <a:lnTo>
                      <a:pt x="1417" y="797"/>
                    </a:lnTo>
                    <a:lnTo>
                      <a:pt x="1417" y="780"/>
                    </a:lnTo>
                    <a:lnTo>
                      <a:pt x="1408" y="771"/>
                    </a:lnTo>
                    <a:lnTo>
                      <a:pt x="1392" y="771"/>
                    </a:lnTo>
                    <a:lnTo>
                      <a:pt x="1375" y="746"/>
                    </a:lnTo>
                    <a:lnTo>
                      <a:pt x="1358" y="721"/>
                    </a:lnTo>
                    <a:lnTo>
                      <a:pt x="1350" y="729"/>
                    </a:lnTo>
                    <a:lnTo>
                      <a:pt x="1350" y="729"/>
                    </a:lnTo>
                    <a:lnTo>
                      <a:pt x="1341" y="721"/>
                    </a:lnTo>
                    <a:lnTo>
                      <a:pt x="1333" y="721"/>
                    </a:lnTo>
                    <a:lnTo>
                      <a:pt x="1333" y="729"/>
                    </a:lnTo>
                    <a:lnTo>
                      <a:pt x="1324" y="729"/>
                    </a:lnTo>
                    <a:lnTo>
                      <a:pt x="1316" y="729"/>
                    </a:lnTo>
                    <a:lnTo>
                      <a:pt x="1308" y="729"/>
                    </a:lnTo>
                    <a:lnTo>
                      <a:pt x="1291" y="729"/>
                    </a:lnTo>
                    <a:lnTo>
                      <a:pt x="1274" y="738"/>
                    </a:lnTo>
                    <a:lnTo>
                      <a:pt x="1266" y="729"/>
                    </a:lnTo>
                    <a:lnTo>
                      <a:pt x="1257" y="729"/>
                    </a:lnTo>
                    <a:lnTo>
                      <a:pt x="1249" y="738"/>
                    </a:lnTo>
                    <a:lnTo>
                      <a:pt x="1232" y="771"/>
                    </a:lnTo>
                    <a:lnTo>
                      <a:pt x="1207" y="771"/>
                    </a:lnTo>
                    <a:lnTo>
                      <a:pt x="1224" y="729"/>
                    </a:lnTo>
                    <a:lnTo>
                      <a:pt x="1224" y="696"/>
                    </a:lnTo>
                    <a:lnTo>
                      <a:pt x="1199" y="696"/>
                    </a:lnTo>
                    <a:lnTo>
                      <a:pt x="1173" y="696"/>
                    </a:lnTo>
                    <a:lnTo>
                      <a:pt x="1182" y="688"/>
                    </a:lnTo>
                    <a:lnTo>
                      <a:pt x="1182" y="679"/>
                    </a:lnTo>
                    <a:lnTo>
                      <a:pt x="1157" y="688"/>
                    </a:lnTo>
                    <a:lnTo>
                      <a:pt x="1140" y="679"/>
                    </a:lnTo>
                    <a:lnTo>
                      <a:pt x="1157" y="671"/>
                    </a:lnTo>
                    <a:lnTo>
                      <a:pt x="1173" y="654"/>
                    </a:lnTo>
                    <a:lnTo>
                      <a:pt x="1182" y="646"/>
                    </a:lnTo>
                    <a:lnTo>
                      <a:pt x="1190" y="646"/>
                    </a:lnTo>
                    <a:lnTo>
                      <a:pt x="1199" y="637"/>
                    </a:lnTo>
                    <a:lnTo>
                      <a:pt x="1182" y="620"/>
                    </a:lnTo>
                    <a:lnTo>
                      <a:pt x="1157" y="612"/>
                    </a:lnTo>
                    <a:lnTo>
                      <a:pt x="1148" y="604"/>
                    </a:lnTo>
                    <a:lnTo>
                      <a:pt x="1148" y="595"/>
                    </a:lnTo>
                    <a:lnTo>
                      <a:pt x="1132" y="595"/>
                    </a:lnTo>
                    <a:lnTo>
                      <a:pt x="1115" y="604"/>
                    </a:lnTo>
                    <a:lnTo>
                      <a:pt x="1106" y="604"/>
                    </a:lnTo>
                    <a:lnTo>
                      <a:pt x="1106" y="604"/>
                    </a:lnTo>
                    <a:lnTo>
                      <a:pt x="1056" y="662"/>
                    </a:lnTo>
                    <a:lnTo>
                      <a:pt x="1023" y="721"/>
                    </a:lnTo>
                    <a:lnTo>
                      <a:pt x="1031" y="729"/>
                    </a:lnTo>
                    <a:lnTo>
                      <a:pt x="1031" y="755"/>
                    </a:lnTo>
                    <a:lnTo>
                      <a:pt x="981" y="771"/>
                    </a:lnTo>
                    <a:lnTo>
                      <a:pt x="972" y="763"/>
                    </a:lnTo>
                    <a:lnTo>
                      <a:pt x="955" y="763"/>
                    </a:lnTo>
                    <a:lnTo>
                      <a:pt x="955" y="771"/>
                    </a:lnTo>
                    <a:lnTo>
                      <a:pt x="972" y="797"/>
                    </a:lnTo>
                    <a:lnTo>
                      <a:pt x="981" y="813"/>
                    </a:lnTo>
                    <a:lnTo>
                      <a:pt x="964" y="813"/>
                    </a:lnTo>
                    <a:lnTo>
                      <a:pt x="955" y="797"/>
                    </a:lnTo>
                    <a:lnTo>
                      <a:pt x="939" y="805"/>
                    </a:lnTo>
                    <a:lnTo>
                      <a:pt x="930" y="805"/>
                    </a:lnTo>
                    <a:lnTo>
                      <a:pt x="930" y="813"/>
                    </a:lnTo>
                    <a:lnTo>
                      <a:pt x="922" y="822"/>
                    </a:lnTo>
                    <a:lnTo>
                      <a:pt x="922" y="822"/>
                    </a:lnTo>
                    <a:lnTo>
                      <a:pt x="914" y="822"/>
                    </a:lnTo>
                    <a:lnTo>
                      <a:pt x="914" y="822"/>
                    </a:lnTo>
                    <a:lnTo>
                      <a:pt x="914" y="830"/>
                    </a:lnTo>
                    <a:lnTo>
                      <a:pt x="897" y="830"/>
                    </a:lnTo>
                    <a:lnTo>
                      <a:pt x="888" y="830"/>
                    </a:lnTo>
                    <a:lnTo>
                      <a:pt x="880" y="838"/>
                    </a:lnTo>
                    <a:lnTo>
                      <a:pt x="863" y="838"/>
                    </a:lnTo>
                    <a:lnTo>
                      <a:pt x="872" y="838"/>
                    </a:lnTo>
                    <a:lnTo>
                      <a:pt x="872" y="830"/>
                    </a:lnTo>
                    <a:lnTo>
                      <a:pt x="863" y="822"/>
                    </a:lnTo>
                    <a:lnTo>
                      <a:pt x="846" y="830"/>
                    </a:lnTo>
                    <a:lnTo>
                      <a:pt x="838" y="838"/>
                    </a:lnTo>
                    <a:lnTo>
                      <a:pt x="846" y="822"/>
                    </a:lnTo>
                    <a:lnTo>
                      <a:pt x="855" y="813"/>
                    </a:lnTo>
                    <a:lnTo>
                      <a:pt x="805" y="797"/>
                    </a:lnTo>
                    <a:lnTo>
                      <a:pt x="754" y="805"/>
                    </a:lnTo>
                    <a:lnTo>
                      <a:pt x="746" y="813"/>
                    </a:lnTo>
                    <a:lnTo>
                      <a:pt x="763" y="822"/>
                    </a:lnTo>
                    <a:lnTo>
                      <a:pt x="779" y="822"/>
                    </a:lnTo>
                    <a:lnTo>
                      <a:pt x="779" y="830"/>
                    </a:lnTo>
                    <a:lnTo>
                      <a:pt x="763" y="838"/>
                    </a:lnTo>
                    <a:lnTo>
                      <a:pt x="746" y="838"/>
                    </a:lnTo>
                    <a:lnTo>
                      <a:pt x="712" y="847"/>
                    </a:lnTo>
                    <a:lnTo>
                      <a:pt x="687" y="855"/>
                    </a:lnTo>
                    <a:lnTo>
                      <a:pt x="670" y="855"/>
                    </a:lnTo>
                    <a:lnTo>
                      <a:pt x="645" y="855"/>
                    </a:lnTo>
                    <a:lnTo>
                      <a:pt x="637" y="855"/>
                    </a:lnTo>
                    <a:lnTo>
                      <a:pt x="620" y="864"/>
                    </a:lnTo>
                    <a:lnTo>
                      <a:pt x="620" y="864"/>
                    </a:lnTo>
                    <a:lnTo>
                      <a:pt x="587" y="880"/>
                    </a:lnTo>
                    <a:lnTo>
                      <a:pt x="570" y="897"/>
                    </a:lnTo>
                    <a:lnTo>
                      <a:pt x="545" y="897"/>
                    </a:lnTo>
                    <a:lnTo>
                      <a:pt x="519" y="897"/>
                    </a:lnTo>
                    <a:lnTo>
                      <a:pt x="528" y="906"/>
                    </a:lnTo>
                    <a:lnTo>
                      <a:pt x="545" y="914"/>
                    </a:lnTo>
                    <a:lnTo>
                      <a:pt x="536" y="922"/>
                    </a:lnTo>
                    <a:lnTo>
                      <a:pt x="519" y="931"/>
                    </a:lnTo>
                    <a:lnTo>
                      <a:pt x="511" y="947"/>
                    </a:lnTo>
                    <a:lnTo>
                      <a:pt x="511" y="964"/>
                    </a:lnTo>
                    <a:lnTo>
                      <a:pt x="494" y="947"/>
                    </a:lnTo>
                    <a:lnTo>
                      <a:pt x="469" y="939"/>
                    </a:lnTo>
                    <a:lnTo>
                      <a:pt x="469" y="947"/>
                    </a:lnTo>
                    <a:lnTo>
                      <a:pt x="494" y="973"/>
                    </a:lnTo>
                    <a:lnTo>
                      <a:pt x="511" y="989"/>
                    </a:lnTo>
                    <a:lnTo>
                      <a:pt x="503" y="998"/>
                    </a:lnTo>
                    <a:lnTo>
                      <a:pt x="503" y="998"/>
                    </a:lnTo>
                    <a:lnTo>
                      <a:pt x="494" y="989"/>
                    </a:lnTo>
                    <a:lnTo>
                      <a:pt x="486" y="981"/>
                    </a:lnTo>
                    <a:lnTo>
                      <a:pt x="477" y="989"/>
                    </a:lnTo>
                    <a:lnTo>
                      <a:pt x="477" y="989"/>
                    </a:lnTo>
                    <a:lnTo>
                      <a:pt x="469" y="989"/>
                    </a:lnTo>
                    <a:lnTo>
                      <a:pt x="461" y="989"/>
                    </a:lnTo>
                    <a:lnTo>
                      <a:pt x="477" y="1006"/>
                    </a:lnTo>
                    <a:lnTo>
                      <a:pt x="503" y="1031"/>
                    </a:lnTo>
                    <a:lnTo>
                      <a:pt x="503" y="1031"/>
                    </a:lnTo>
                    <a:lnTo>
                      <a:pt x="503" y="1031"/>
                    </a:lnTo>
                    <a:lnTo>
                      <a:pt x="494" y="1040"/>
                    </a:lnTo>
                    <a:lnTo>
                      <a:pt x="494" y="1040"/>
                    </a:lnTo>
                    <a:lnTo>
                      <a:pt x="494" y="1073"/>
                    </a:lnTo>
                    <a:lnTo>
                      <a:pt x="494" y="1090"/>
                    </a:lnTo>
                    <a:lnTo>
                      <a:pt x="486" y="1090"/>
                    </a:lnTo>
                    <a:lnTo>
                      <a:pt x="469" y="1098"/>
                    </a:lnTo>
                    <a:lnTo>
                      <a:pt x="461" y="1098"/>
                    </a:lnTo>
                    <a:lnTo>
                      <a:pt x="469" y="1090"/>
                    </a:lnTo>
                    <a:lnTo>
                      <a:pt x="477" y="1082"/>
                    </a:lnTo>
                    <a:lnTo>
                      <a:pt x="486" y="1073"/>
                    </a:lnTo>
                    <a:lnTo>
                      <a:pt x="486" y="1065"/>
                    </a:lnTo>
                    <a:lnTo>
                      <a:pt x="452" y="1056"/>
                    </a:lnTo>
                    <a:lnTo>
                      <a:pt x="427" y="1065"/>
                    </a:lnTo>
                    <a:lnTo>
                      <a:pt x="385" y="1065"/>
                    </a:lnTo>
                    <a:lnTo>
                      <a:pt x="335" y="1056"/>
                    </a:lnTo>
                    <a:lnTo>
                      <a:pt x="285" y="1048"/>
                    </a:lnTo>
                    <a:lnTo>
                      <a:pt x="276" y="1048"/>
                    </a:lnTo>
                    <a:lnTo>
                      <a:pt x="268" y="1048"/>
                    </a:lnTo>
                    <a:lnTo>
                      <a:pt x="259" y="1048"/>
                    </a:lnTo>
                    <a:lnTo>
                      <a:pt x="243" y="1040"/>
                    </a:lnTo>
                    <a:lnTo>
                      <a:pt x="243" y="1048"/>
                    </a:lnTo>
                    <a:lnTo>
                      <a:pt x="234" y="1065"/>
                    </a:lnTo>
                    <a:lnTo>
                      <a:pt x="226" y="1073"/>
                    </a:lnTo>
                    <a:lnTo>
                      <a:pt x="234" y="1082"/>
                    </a:lnTo>
                    <a:lnTo>
                      <a:pt x="234" y="1090"/>
                    </a:lnTo>
                    <a:lnTo>
                      <a:pt x="234" y="1090"/>
                    </a:lnTo>
                    <a:lnTo>
                      <a:pt x="226" y="1090"/>
                    </a:lnTo>
                    <a:lnTo>
                      <a:pt x="226" y="1107"/>
                    </a:lnTo>
                    <a:lnTo>
                      <a:pt x="234" y="1115"/>
                    </a:lnTo>
                    <a:lnTo>
                      <a:pt x="226" y="1140"/>
                    </a:lnTo>
                    <a:lnTo>
                      <a:pt x="218" y="1157"/>
                    </a:lnTo>
                    <a:lnTo>
                      <a:pt x="218" y="1165"/>
                    </a:lnTo>
                    <a:lnTo>
                      <a:pt x="218" y="1165"/>
                    </a:lnTo>
                    <a:lnTo>
                      <a:pt x="218" y="1174"/>
                    </a:lnTo>
                    <a:lnTo>
                      <a:pt x="209" y="1182"/>
                    </a:lnTo>
                    <a:lnTo>
                      <a:pt x="234" y="1207"/>
                    </a:lnTo>
                    <a:lnTo>
                      <a:pt x="259" y="1224"/>
                    </a:lnTo>
                    <a:lnTo>
                      <a:pt x="259" y="1249"/>
                    </a:lnTo>
                    <a:lnTo>
                      <a:pt x="259" y="1274"/>
                    </a:lnTo>
                    <a:lnTo>
                      <a:pt x="285" y="1291"/>
                    </a:lnTo>
                    <a:lnTo>
                      <a:pt x="293" y="1325"/>
                    </a:lnTo>
                    <a:lnTo>
                      <a:pt x="276" y="1350"/>
                    </a:lnTo>
                    <a:lnTo>
                      <a:pt x="259" y="1375"/>
                    </a:lnTo>
                    <a:lnTo>
                      <a:pt x="268" y="1392"/>
                    </a:lnTo>
                    <a:lnTo>
                      <a:pt x="259" y="1467"/>
                    </a:lnTo>
                    <a:lnTo>
                      <a:pt x="243" y="1476"/>
                    </a:lnTo>
                    <a:lnTo>
                      <a:pt x="226" y="1484"/>
                    </a:lnTo>
                    <a:lnTo>
                      <a:pt x="251" y="1543"/>
                    </a:lnTo>
                    <a:lnTo>
                      <a:pt x="259" y="1576"/>
                    </a:lnTo>
                    <a:lnTo>
                      <a:pt x="251" y="1576"/>
                    </a:lnTo>
                    <a:lnTo>
                      <a:pt x="251" y="1568"/>
                    </a:lnTo>
                    <a:lnTo>
                      <a:pt x="234" y="1560"/>
                    </a:lnTo>
                    <a:lnTo>
                      <a:pt x="226" y="1551"/>
                    </a:lnTo>
                    <a:lnTo>
                      <a:pt x="226" y="1534"/>
                    </a:lnTo>
                    <a:lnTo>
                      <a:pt x="226" y="1518"/>
                    </a:lnTo>
                    <a:lnTo>
                      <a:pt x="218" y="1501"/>
                    </a:lnTo>
                    <a:lnTo>
                      <a:pt x="209" y="1493"/>
                    </a:lnTo>
                    <a:lnTo>
                      <a:pt x="243" y="1409"/>
                    </a:lnTo>
                    <a:lnTo>
                      <a:pt x="234" y="1392"/>
                    </a:lnTo>
                    <a:lnTo>
                      <a:pt x="218" y="1383"/>
                    </a:lnTo>
                    <a:lnTo>
                      <a:pt x="226" y="1375"/>
                    </a:lnTo>
                    <a:lnTo>
                      <a:pt x="226" y="1367"/>
                    </a:lnTo>
                    <a:lnTo>
                      <a:pt x="226" y="1367"/>
                    </a:lnTo>
                    <a:lnTo>
                      <a:pt x="226" y="1358"/>
                    </a:lnTo>
                    <a:lnTo>
                      <a:pt x="251" y="1342"/>
                    </a:lnTo>
                    <a:lnTo>
                      <a:pt x="276" y="1308"/>
                    </a:lnTo>
                    <a:lnTo>
                      <a:pt x="251" y="1291"/>
                    </a:lnTo>
                    <a:lnTo>
                      <a:pt x="209" y="1283"/>
                    </a:lnTo>
                    <a:lnTo>
                      <a:pt x="201" y="1258"/>
                    </a:lnTo>
                    <a:lnTo>
                      <a:pt x="192" y="1233"/>
                    </a:lnTo>
                    <a:lnTo>
                      <a:pt x="167" y="1199"/>
                    </a:lnTo>
                    <a:lnTo>
                      <a:pt x="142" y="1174"/>
                    </a:lnTo>
                    <a:lnTo>
                      <a:pt x="125" y="1174"/>
                    </a:lnTo>
                    <a:lnTo>
                      <a:pt x="117" y="1174"/>
                    </a:lnTo>
                    <a:lnTo>
                      <a:pt x="125" y="1191"/>
                    </a:lnTo>
                    <a:lnTo>
                      <a:pt x="134" y="1207"/>
                    </a:lnTo>
                    <a:lnTo>
                      <a:pt x="150" y="1224"/>
                    </a:lnTo>
                    <a:lnTo>
                      <a:pt x="167" y="1241"/>
                    </a:lnTo>
                    <a:lnTo>
                      <a:pt x="167" y="1266"/>
                    </a:lnTo>
                    <a:lnTo>
                      <a:pt x="150" y="1283"/>
                    </a:lnTo>
                    <a:lnTo>
                      <a:pt x="142" y="1291"/>
                    </a:lnTo>
                    <a:lnTo>
                      <a:pt x="142" y="1283"/>
                    </a:lnTo>
                    <a:lnTo>
                      <a:pt x="125" y="1283"/>
                    </a:lnTo>
                    <a:lnTo>
                      <a:pt x="125" y="1300"/>
                    </a:lnTo>
                    <a:lnTo>
                      <a:pt x="125" y="1316"/>
                    </a:lnTo>
                    <a:lnTo>
                      <a:pt x="142" y="1333"/>
                    </a:lnTo>
                    <a:lnTo>
                      <a:pt x="159" y="1350"/>
                    </a:lnTo>
                    <a:lnTo>
                      <a:pt x="159" y="1392"/>
                    </a:lnTo>
                    <a:lnTo>
                      <a:pt x="150" y="1434"/>
                    </a:lnTo>
                    <a:lnTo>
                      <a:pt x="134" y="1434"/>
                    </a:lnTo>
                    <a:lnTo>
                      <a:pt x="117" y="1425"/>
                    </a:lnTo>
                    <a:lnTo>
                      <a:pt x="100" y="1442"/>
                    </a:lnTo>
                    <a:lnTo>
                      <a:pt x="67" y="1467"/>
                    </a:lnTo>
                    <a:lnTo>
                      <a:pt x="58" y="1467"/>
                    </a:lnTo>
                    <a:lnTo>
                      <a:pt x="58" y="1476"/>
                    </a:lnTo>
                    <a:lnTo>
                      <a:pt x="58" y="1476"/>
                    </a:lnTo>
                    <a:lnTo>
                      <a:pt x="41" y="1484"/>
                    </a:lnTo>
                    <a:lnTo>
                      <a:pt x="41" y="1493"/>
                    </a:lnTo>
                    <a:lnTo>
                      <a:pt x="41" y="1509"/>
                    </a:lnTo>
                    <a:lnTo>
                      <a:pt x="50" y="1526"/>
                    </a:lnTo>
                    <a:lnTo>
                      <a:pt x="58" y="1551"/>
                    </a:lnTo>
                    <a:lnTo>
                      <a:pt x="58" y="1551"/>
                    </a:lnTo>
                    <a:lnTo>
                      <a:pt x="83" y="1568"/>
                    </a:lnTo>
                    <a:lnTo>
                      <a:pt x="100" y="1585"/>
                    </a:lnTo>
                    <a:lnTo>
                      <a:pt x="100" y="1593"/>
                    </a:lnTo>
                    <a:lnTo>
                      <a:pt x="109" y="1593"/>
                    </a:lnTo>
                    <a:lnTo>
                      <a:pt x="125" y="1585"/>
                    </a:lnTo>
                    <a:lnTo>
                      <a:pt x="142" y="1568"/>
                    </a:lnTo>
                    <a:lnTo>
                      <a:pt x="150" y="1576"/>
                    </a:lnTo>
                    <a:lnTo>
                      <a:pt x="150" y="1585"/>
                    </a:lnTo>
                    <a:lnTo>
                      <a:pt x="159" y="1593"/>
                    </a:lnTo>
                    <a:lnTo>
                      <a:pt x="167" y="1602"/>
                    </a:lnTo>
                    <a:lnTo>
                      <a:pt x="159" y="1652"/>
                    </a:lnTo>
                    <a:lnTo>
                      <a:pt x="150" y="1702"/>
                    </a:lnTo>
                    <a:lnTo>
                      <a:pt x="134" y="1744"/>
                    </a:lnTo>
                    <a:lnTo>
                      <a:pt x="100" y="1761"/>
                    </a:lnTo>
                    <a:lnTo>
                      <a:pt x="100" y="1769"/>
                    </a:lnTo>
                    <a:lnTo>
                      <a:pt x="100" y="1778"/>
                    </a:lnTo>
                    <a:lnTo>
                      <a:pt x="100" y="1778"/>
                    </a:lnTo>
                    <a:lnTo>
                      <a:pt x="100" y="1778"/>
                    </a:lnTo>
                    <a:lnTo>
                      <a:pt x="100" y="1778"/>
                    </a:lnTo>
                    <a:lnTo>
                      <a:pt x="100" y="1794"/>
                    </a:lnTo>
                    <a:lnTo>
                      <a:pt x="109" y="1811"/>
                    </a:lnTo>
                    <a:lnTo>
                      <a:pt x="109" y="1803"/>
                    </a:lnTo>
                    <a:lnTo>
                      <a:pt x="109" y="1803"/>
                    </a:lnTo>
                    <a:lnTo>
                      <a:pt x="109" y="1811"/>
                    </a:lnTo>
                    <a:lnTo>
                      <a:pt x="109" y="1811"/>
                    </a:lnTo>
                    <a:lnTo>
                      <a:pt x="92" y="1828"/>
                    </a:lnTo>
                    <a:lnTo>
                      <a:pt x="92" y="1836"/>
                    </a:lnTo>
                    <a:lnTo>
                      <a:pt x="100" y="1853"/>
                    </a:lnTo>
                    <a:lnTo>
                      <a:pt x="109" y="1870"/>
                    </a:lnTo>
                    <a:lnTo>
                      <a:pt x="117" y="1912"/>
                    </a:lnTo>
                    <a:lnTo>
                      <a:pt x="109" y="1945"/>
                    </a:lnTo>
                    <a:lnTo>
                      <a:pt x="109" y="2004"/>
                    </a:lnTo>
                    <a:lnTo>
                      <a:pt x="117" y="2029"/>
                    </a:lnTo>
                    <a:lnTo>
                      <a:pt x="142" y="2038"/>
                    </a:lnTo>
                    <a:lnTo>
                      <a:pt x="142" y="2046"/>
                    </a:lnTo>
                    <a:lnTo>
                      <a:pt x="142" y="2054"/>
                    </a:lnTo>
                    <a:lnTo>
                      <a:pt x="142" y="2054"/>
                    </a:lnTo>
                    <a:lnTo>
                      <a:pt x="142" y="2071"/>
                    </a:lnTo>
                    <a:lnTo>
                      <a:pt x="142" y="2088"/>
                    </a:lnTo>
                    <a:lnTo>
                      <a:pt x="142" y="2096"/>
                    </a:lnTo>
                    <a:lnTo>
                      <a:pt x="134" y="2113"/>
                    </a:lnTo>
                    <a:lnTo>
                      <a:pt x="125" y="2113"/>
                    </a:lnTo>
                    <a:lnTo>
                      <a:pt x="134" y="2138"/>
                    </a:lnTo>
                    <a:lnTo>
                      <a:pt x="150" y="2138"/>
                    </a:lnTo>
                    <a:lnTo>
                      <a:pt x="159" y="2155"/>
                    </a:lnTo>
                    <a:lnTo>
                      <a:pt x="176" y="2163"/>
                    </a:lnTo>
                    <a:lnTo>
                      <a:pt x="192" y="2155"/>
                    </a:lnTo>
                    <a:lnTo>
                      <a:pt x="201" y="2180"/>
                    </a:lnTo>
                    <a:lnTo>
                      <a:pt x="192" y="2230"/>
                    </a:lnTo>
                    <a:lnTo>
                      <a:pt x="159" y="2281"/>
                    </a:lnTo>
                    <a:lnTo>
                      <a:pt x="142" y="2281"/>
                    </a:lnTo>
                    <a:lnTo>
                      <a:pt x="134" y="2289"/>
                    </a:lnTo>
                    <a:lnTo>
                      <a:pt x="134" y="2306"/>
                    </a:lnTo>
                    <a:lnTo>
                      <a:pt x="142" y="2314"/>
                    </a:lnTo>
                    <a:lnTo>
                      <a:pt x="159" y="2323"/>
                    </a:lnTo>
                    <a:lnTo>
                      <a:pt x="150" y="2339"/>
                    </a:lnTo>
                    <a:lnTo>
                      <a:pt x="142" y="2348"/>
                    </a:lnTo>
                    <a:lnTo>
                      <a:pt x="142" y="2356"/>
                    </a:lnTo>
                    <a:lnTo>
                      <a:pt x="134" y="2373"/>
                    </a:lnTo>
                    <a:lnTo>
                      <a:pt x="109" y="2407"/>
                    </a:lnTo>
                    <a:lnTo>
                      <a:pt x="67" y="2440"/>
                    </a:lnTo>
                    <a:lnTo>
                      <a:pt x="75" y="2499"/>
                    </a:lnTo>
                    <a:lnTo>
                      <a:pt x="109" y="2516"/>
                    </a:lnTo>
                    <a:lnTo>
                      <a:pt x="125" y="2532"/>
                    </a:lnTo>
                    <a:lnTo>
                      <a:pt x="67" y="2566"/>
                    </a:lnTo>
                    <a:lnTo>
                      <a:pt x="0" y="2583"/>
                    </a:lnTo>
                    <a:lnTo>
                      <a:pt x="0" y="2650"/>
                    </a:lnTo>
                    <a:lnTo>
                      <a:pt x="0" y="2692"/>
                    </a:lnTo>
                    <a:lnTo>
                      <a:pt x="41" y="2708"/>
                    </a:lnTo>
                    <a:lnTo>
                      <a:pt x="67" y="2700"/>
                    </a:lnTo>
                    <a:lnTo>
                      <a:pt x="100" y="2708"/>
                    </a:lnTo>
                    <a:lnTo>
                      <a:pt x="125" y="2717"/>
                    </a:lnTo>
                    <a:lnTo>
                      <a:pt x="142" y="2725"/>
                    </a:lnTo>
                    <a:lnTo>
                      <a:pt x="142" y="2734"/>
                    </a:lnTo>
                    <a:lnTo>
                      <a:pt x="150" y="2742"/>
                    </a:lnTo>
                    <a:lnTo>
                      <a:pt x="159" y="2742"/>
                    </a:lnTo>
                    <a:lnTo>
                      <a:pt x="176" y="2759"/>
                    </a:lnTo>
                    <a:lnTo>
                      <a:pt x="176" y="2784"/>
                    </a:lnTo>
                    <a:lnTo>
                      <a:pt x="184" y="2801"/>
                    </a:lnTo>
                    <a:lnTo>
                      <a:pt x="209" y="2809"/>
                    </a:lnTo>
                    <a:lnTo>
                      <a:pt x="226" y="2834"/>
                    </a:lnTo>
                    <a:lnTo>
                      <a:pt x="209" y="2843"/>
                    </a:lnTo>
                    <a:lnTo>
                      <a:pt x="192" y="2859"/>
                    </a:lnTo>
                    <a:lnTo>
                      <a:pt x="176" y="2884"/>
                    </a:lnTo>
                    <a:lnTo>
                      <a:pt x="176" y="2910"/>
                    </a:lnTo>
                    <a:lnTo>
                      <a:pt x="209" y="2943"/>
                    </a:lnTo>
                    <a:lnTo>
                      <a:pt x="234" y="2985"/>
                    </a:lnTo>
                    <a:lnTo>
                      <a:pt x="226" y="2993"/>
                    </a:lnTo>
                    <a:lnTo>
                      <a:pt x="218" y="2993"/>
                    </a:lnTo>
                    <a:lnTo>
                      <a:pt x="218" y="3010"/>
                    </a:lnTo>
                    <a:lnTo>
                      <a:pt x="209" y="3019"/>
                    </a:lnTo>
                    <a:lnTo>
                      <a:pt x="201" y="3019"/>
                    </a:lnTo>
                    <a:lnTo>
                      <a:pt x="192" y="3019"/>
                    </a:lnTo>
                    <a:lnTo>
                      <a:pt x="176" y="3052"/>
                    </a:lnTo>
                    <a:lnTo>
                      <a:pt x="167" y="3069"/>
                    </a:lnTo>
                    <a:lnTo>
                      <a:pt x="167" y="3077"/>
                    </a:lnTo>
                    <a:lnTo>
                      <a:pt x="167" y="3086"/>
                    </a:lnTo>
                    <a:lnTo>
                      <a:pt x="176" y="3094"/>
                    </a:lnTo>
                    <a:lnTo>
                      <a:pt x="167" y="3094"/>
                    </a:lnTo>
                    <a:lnTo>
                      <a:pt x="159" y="3111"/>
                    </a:lnTo>
                    <a:lnTo>
                      <a:pt x="167" y="3119"/>
                    </a:lnTo>
                    <a:lnTo>
                      <a:pt x="176" y="3128"/>
                    </a:lnTo>
                    <a:lnTo>
                      <a:pt x="184" y="3203"/>
                    </a:lnTo>
                    <a:lnTo>
                      <a:pt x="184" y="3212"/>
                    </a:lnTo>
                    <a:lnTo>
                      <a:pt x="159" y="3220"/>
                    </a:lnTo>
                    <a:lnTo>
                      <a:pt x="134" y="3245"/>
                    </a:lnTo>
                    <a:lnTo>
                      <a:pt x="159" y="3270"/>
                    </a:lnTo>
                    <a:lnTo>
                      <a:pt x="184" y="3295"/>
                    </a:lnTo>
                    <a:lnTo>
                      <a:pt x="209" y="3295"/>
                    </a:lnTo>
                    <a:lnTo>
                      <a:pt x="226" y="3287"/>
                    </a:lnTo>
                    <a:lnTo>
                      <a:pt x="243" y="3304"/>
                    </a:lnTo>
                    <a:lnTo>
                      <a:pt x="268" y="3312"/>
                    </a:lnTo>
                    <a:lnTo>
                      <a:pt x="276" y="3362"/>
                    </a:lnTo>
                    <a:lnTo>
                      <a:pt x="293" y="3413"/>
                    </a:lnTo>
                    <a:lnTo>
                      <a:pt x="276" y="3455"/>
                    </a:lnTo>
                    <a:lnTo>
                      <a:pt x="285" y="3463"/>
                    </a:lnTo>
                    <a:lnTo>
                      <a:pt x="285" y="3463"/>
                    </a:lnTo>
                    <a:lnTo>
                      <a:pt x="285" y="3471"/>
                    </a:lnTo>
                    <a:lnTo>
                      <a:pt x="293" y="3480"/>
                    </a:lnTo>
                    <a:lnTo>
                      <a:pt x="301" y="3488"/>
                    </a:lnTo>
                    <a:lnTo>
                      <a:pt x="301" y="3497"/>
                    </a:lnTo>
                    <a:lnTo>
                      <a:pt x="285" y="3513"/>
                    </a:lnTo>
                    <a:lnTo>
                      <a:pt x="268" y="3522"/>
                    </a:lnTo>
                    <a:lnTo>
                      <a:pt x="268" y="3530"/>
                    </a:lnTo>
                    <a:lnTo>
                      <a:pt x="251" y="3564"/>
                    </a:lnTo>
                    <a:lnTo>
                      <a:pt x="251" y="3564"/>
                    </a:lnTo>
                    <a:lnTo>
                      <a:pt x="234" y="3564"/>
                    </a:lnTo>
                    <a:lnTo>
                      <a:pt x="226" y="3572"/>
                    </a:lnTo>
                    <a:lnTo>
                      <a:pt x="209" y="3589"/>
                    </a:lnTo>
                    <a:lnTo>
                      <a:pt x="201" y="3614"/>
                    </a:lnTo>
                    <a:lnTo>
                      <a:pt x="218" y="3622"/>
                    </a:lnTo>
                    <a:lnTo>
                      <a:pt x="226" y="3639"/>
                    </a:lnTo>
                    <a:lnTo>
                      <a:pt x="276" y="3656"/>
                    </a:lnTo>
                    <a:lnTo>
                      <a:pt x="335" y="3664"/>
                    </a:lnTo>
                    <a:lnTo>
                      <a:pt x="394" y="3631"/>
                    </a:lnTo>
                    <a:lnTo>
                      <a:pt x="436" y="3572"/>
                    </a:lnTo>
                    <a:lnTo>
                      <a:pt x="452" y="3564"/>
                    </a:lnTo>
                    <a:lnTo>
                      <a:pt x="469" y="3555"/>
                    </a:lnTo>
                    <a:lnTo>
                      <a:pt x="477" y="3530"/>
                    </a:lnTo>
                    <a:lnTo>
                      <a:pt x="486" y="3513"/>
                    </a:lnTo>
                    <a:lnTo>
                      <a:pt x="503" y="3513"/>
                    </a:lnTo>
                    <a:lnTo>
                      <a:pt x="511" y="3513"/>
                    </a:lnTo>
                    <a:lnTo>
                      <a:pt x="519" y="3505"/>
                    </a:lnTo>
                    <a:lnTo>
                      <a:pt x="528" y="3505"/>
                    </a:lnTo>
                    <a:lnTo>
                      <a:pt x="528" y="3513"/>
                    </a:lnTo>
                    <a:lnTo>
                      <a:pt x="536" y="3513"/>
                    </a:lnTo>
                    <a:lnTo>
                      <a:pt x="545" y="3513"/>
                    </a:lnTo>
                    <a:lnTo>
                      <a:pt x="553" y="3505"/>
                    </a:lnTo>
                    <a:lnTo>
                      <a:pt x="578" y="3513"/>
                    </a:lnTo>
                    <a:lnTo>
                      <a:pt x="620" y="3497"/>
                    </a:lnTo>
                    <a:lnTo>
                      <a:pt x="603" y="3471"/>
                    </a:lnTo>
                    <a:lnTo>
                      <a:pt x="587" y="3446"/>
                    </a:lnTo>
                    <a:lnTo>
                      <a:pt x="570" y="3438"/>
                    </a:lnTo>
                    <a:lnTo>
                      <a:pt x="561" y="3430"/>
                    </a:lnTo>
                    <a:lnTo>
                      <a:pt x="561" y="3421"/>
                    </a:lnTo>
                    <a:lnTo>
                      <a:pt x="561" y="3413"/>
                    </a:lnTo>
                    <a:lnTo>
                      <a:pt x="587" y="3396"/>
                    </a:lnTo>
                    <a:lnTo>
                      <a:pt x="612" y="3388"/>
                    </a:lnTo>
                    <a:lnTo>
                      <a:pt x="620" y="3388"/>
                    </a:lnTo>
                    <a:lnTo>
                      <a:pt x="628" y="3362"/>
                    </a:lnTo>
                    <a:lnTo>
                      <a:pt x="628" y="3337"/>
                    </a:lnTo>
                    <a:lnTo>
                      <a:pt x="628" y="3321"/>
                    </a:lnTo>
                    <a:lnTo>
                      <a:pt x="637" y="3312"/>
                    </a:lnTo>
                    <a:lnTo>
                      <a:pt x="645" y="3304"/>
                    </a:lnTo>
                    <a:lnTo>
                      <a:pt x="645" y="3287"/>
                    </a:lnTo>
                    <a:lnTo>
                      <a:pt x="645" y="3262"/>
                    </a:lnTo>
                    <a:lnTo>
                      <a:pt x="679" y="3228"/>
                    </a:lnTo>
                    <a:lnTo>
                      <a:pt x="704" y="3212"/>
                    </a:lnTo>
                    <a:lnTo>
                      <a:pt x="712" y="3212"/>
                    </a:lnTo>
                    <a:lnTo>
                      <a:pt x="721" y="3203"/>
                    </a:lnTo>
                    <a:lnTo>
                      <a:pt x="712" y="3195"/>
                    </a:lnTo>
                    <a:lnTo>
                      <a:pt x="712" y="3170"/>
                    </a:lnTo>
                    <a:lnTo>
                      <a:pt x="712" y="3153"/>
                    </a:lnTo>
                    <a:lnTo>
                      <a:pt x="704" y="3136"/>
                    </a:lnTo>
                    <a:lnTo>
                      <a:pt x="687" y="3128"/>
                    </a:lnTo>
                    <a:lnTo>
                      <a:pt x="704" y="3086"/>
                    </a:lnTo>
                    <a:lnTo>
                      <a:pt x="729" y="3044"/>
                    </a:lnTo>
                    <a:lnTo>
                      <a:pt x="754" y="3052"/>
                    </a:lnTo>
                    <a:lnTo>
                      <a:pt x="779" y="3052"/>
                    </a:lnTo>
                    <a:lnTo>
                      <a:pt x="796" y="3061"/>
                    </a:lnTo>
                    <a:lnTo>
                      <a:pt x="830" y="3061"/>
                    </a:lnTo>
                    <a:lnTo>
                      <a:pt x="838" y="3027"/>
                    </a:lnTo>
                    <a:lnTo>
                      <a:pt x="846" y="3019"/>
                    </a:lnTo>
                    <a:lnTo>
                      <a:pt x="855" y="3019"/>
                    </a:lnTo>
                    <a:lnTo>
                      <a:pt x="863" y="3019"/>
                    </a:lnTo>
                    <a:lnTo>
                      <a:pt x="863" y="3027"/>
                    </a:lnTo>
                    <a:lnTo>
                      <a:pt x="880" y="3086"/>
                    </a:lnTo>
                    <a:lnTo>
                      <a:pt x="914" y="3102"/>
                    </a:lnTo>
                    <a:lnTo>
                      <a:pt x="914" y="3086"/>
                    </a:lnTo>
                    <a:lnTo>
                      <a:pt x="914" y="3077"/>
                    </a:lnTo>
                    <a:lnTo>
                      <a:pt x="914" y="3069"/>
                    </a:lnTo>
                    <a:lnTo>
                      <a:pt x="914" y="3061"/>
                    </a:lnTo>
                    <a:lnTo>
                      <a:pt x="905" y="3061"/>
                    </a:lnTo>
                    <a:lnTo>
                      <a:pt x="939" y="2993"/>
                    </a:lnTo>
                    <a:lnTo>
                      <a:pt x="1006" y="2952"/>
                    </a:lnTo>
                    <a:lnTo>
                      <a:pt x="1006" y="2943"/>
                    </a:lnTo>
                    <a:lnTo>
                      <a:pt x="1014" y="2926"/>
                    </a:lnTo>
                    <a:lnTo>
                      <a:pt x="1039" y="2910"/>
                    </a:lnTo>
                    <a:lnTo>
                      <a:pt x="1056" y="2910"/>
                    </a:lnTo>
                    <a:lnTo>
                      <a:pt x="1064" y="2918"/>
                    </a:lnTo>
                    <a:lnTo>
                      <a:pt x="1064" y="2926"/>
                    </a:lnTo>
                    <a:lnTo>
                      <a:pt x="1064" y="2943"/>
                    </a:lnTo>
                    <a:lnTo>
                      <a:pt x="1081" y="2952"/>
                    </a:lnTo>
                    <a:lnTo>
                      <a:pt x="1098" y="2952"/>
                    </a:lnTo>
                    <a:lnTo>
                      <a:pt x="1090" y="2960"/>
                    </a:lnTo>
                    <a:lnTo>
                      <a:pt x="1090" y="2968"/>
                    </a:lnTo>
                    <a:lnTo>
                      <a:pt x="1106" y="2968"/>
                    </a:lnTo>
                    <a:lnTo>
                      <a:pt x="1115" y="2977"/>
                    </a:lnTo>
                    <a:lnTo>
                      <a:pt x="1123" y="2985"/>
                    </a:lnTo>
                    <a:lnTo>
                      <a:pt x="1132" y="2985"/>
                    </a:lnTo>
                    <a:lnTo>
                      <a:pt x="1148" y="2960"/>
                    </a:lnTo>
                    <a:lnTo>
                      <a:pt x="1148" y="2952"/>
                    </a:lnTo>
                    <a:lnTo>
                      <a:pt x="1165" y="2935"/>
                    </a:lnTo>
                    <a:lnTo>
                      <a:pt x="1173" y="2910"/>
                    </a:lnTo>
                    <a:lnTo>
                      <a:pt x="1157" y="2884"/>
                    </a:lnTo>
                    <a:lnTo>
                      <a:pt x="1140" y="2868"/>
                    </a:lnTo>
                    <a:lnTo>
                      <a:pt x="1148" y="2859"/>
                    </a:lnTo>
                    <a:lnTo>
                      <a:pt x="1157" y="2851"/>
                    </a:lnTo>
                    <a:lnTo>
                      <a:pt x="1157" y="2843"/>
                    </a:lnTo>
                    <a:lnTo>
                      <a:pt x="1165" y="2843"/>
                    </a:lnTo>
                    <a:lnTo>
                      <a:pt x="1173" y="2843"/>
                    </a:lnTo>
                    <a:lnTo>
                      <a:pt x="1182" y="2843"/>
                    </a:lnTo>
                    <a:lnTo>
                      <a:pt x="1182" y="2834"/>
                    </a:lnTo>
                    <a:lnTo>
                      <a:pt x="1182" y="2826"/>
                    </a:lnTo>
                    <a:lnTo>
                      <a:pt x="1182" y="2817"/>
                    </a:lnTo>
                    <a:lnTo>
                      <a:pt x="1182" y="2809"/>
                    </a:lnTo>
                    <a:lnTo>
                      <a:pt x="1165" y="2792"/>
                    </a:lnTo>
                    <a:lnTo>
                      <a:pt x="1140" y="2784"/>
                    </a:lnTo>
                    <a:lnTo>
                      <a:pt x="1123" y="2717"/>
                    </a:lnTo>
                    <a:lnTo>
                      <a:pt x="1132" y="2675"/>
                    </a:lnTo>
                    <a:lnTo>
                      <a:pt x="1132" y="2666"/>
                    </a:lnTo>
                    <a:lnTo>
                      <a:pt x="1132" y="2666"/>
                    </a:lnTo>
                    <a:lnTo>
                      <a:pt x="1148" y="2658"/>
                    </a:lnTo>
                    <a:lnTo>
                      <a:pt x="1157" y="2650"/>
                    </a:lnTo>
                    <a:lnTo>
                      <a:pt x="1199" y="2616"/>
                    </a:lnTo>
                    <a:lnTo>
                      <a:pt x="1232" y="2574"/>
                    </a:lnTo>
                    <a:lnTo>
                      <a:pt x="1232" y="2557"/>
                    </a:lnTo>
                    <a:lnTo>
                      <a:pt x="1224" y="2549"/>
                    </a:lnTo>
                    <a:lnTo>
                      <a:pt x="1232" y="2532"/>
                    </a:lnTo>
                    <a:lnTo>
                      <a:pt x="1241" y="2524"/>
                    </a:lnTo>
                    <a:lnTo>
                      <a:pt x="1232" y="2499"/>
                    </a:lnTo>
                    <a:lnTo>
                      <a:pt x="1224" y="2474"/>
                    </a:lnTo>
                    <a:lnTo>
                      <a:pt x="1232" y="2440"/>
                    </a:lnTo>
                    <a:lnTo>
                      <a:pt x="1257" y="2398"/>
                    </a:lnTo>
                    <a:lnTo>
                      <a:pt x="1249" y="2390"/>
                    </a:lnTo>
                    <a:lnTo>
                      <a:pt x="1249" y="2390"/>
                    </a:lnTo>
                    <a:lnTo>
                      <a:pt x="1266" y="2381"/>
                    </a:lnTo>
                    <a:lnTo>
                      <a:pt x="1274" y="2390"/>
                    </a:lnTo>
                    <a:lnTo>
                      <a:pt x="1282" y="2398"/>
                    </a:lnTo>
                    <a:lnTo>
                      <a:pt x="1282" y="2398"/>
                    </a:lnTo>
                    <a:lnTo>
                      <a:pt x="1291" y="2390"/>
                    </a:lnTo>
                    <a:lnTo>
                      <a:pt x="1299" y="2381"/>
                    </a:lnTo>
                    <a:lnTo>
                      <a:pt x="1316" y="2373"/>
                    </a:lnTo>
                    <a:lnTo>
                      <a:pt x="1324" y="2373"/>
                    </a:lnTo>
                    <a:lnTo>
                      <a:pt x="1324" y="2339"/>
                    </a:lnTo>
                    <a:lnTo>
                      <a:pt x="1291" y="2339"/>
                    </a:lnTo>
                    <a:lnTo>
                      <a:pt x="1257" y="2331"/>
                    </a:lnTo>
                    <a:lnTo>
                      <a:pt x="1249" y="2323"/>
                    </a:lnTo>
                    <a:lnTo>
                      <a:pt x="1241" y="2314"/>
                    </a:lnTo>
                    <a:lnTo>
                      <a:pt x="1232" y="2314"/>
                    </a:lnTo>
                    <a:lnTo>
                      <a:pt x="1224" y="2314"/>
                    </a:lnTo>
                    <a:lnTo>
                      <a:pt x="1207" y="2281"/>
                    </a:lnTo>
                    <a:lnTo>
                      <a:pt x="1224" y="2256"/>
                    </a:lnTo>
                    <a:lnTo>
                      <a:pt x="1224" y="2230"/>
                    </a:lnTo>
                    <a:lnTo>
                      <a:pt x="1241" y="2205"/>
                    </a:lnTo>
                    <a:lnTo>
                      <a:pt x="1249" y="2197"/>
                    </a:lnTo>
                    <a:lnTo>
                      <a:pt x="1257" y="2180"/>
                    </a:lnTo>
                    <a:lnTo>
                      <a:pt x="1241" y="2163"/>
                    </a:lnTo>
                    <a:lnTo>
                      <a:pt x="1224" y="2147"/>
                    </a:lnTo>
                    <a:lnTo>
                      <a:pt x="1215" y="2130"/>
                    </a:lnTo>
                    <a:lnTo>
                      <a:pt x="1215" y="2105"/>
                    </a:lnTo>
                    <a:lnTo>
                      <a:pt x="1215" y="2088"/>
                    </a:lnTo>
                    <a:lnTo>
                      <a:pt x="1207" y="2071"/>
                    </a:lnTo>
                    <a:lnTo>
                      <a:pt x="1207" y="2038"/>
                    </a:lnTo>
                    <a:lnTo>
                      <a:pt x="1207" y="2012"/>
                    </a:lnTo>
                    <a:lnTo>
                      <a:pt x="1199" y="2004"/>
                    </a:lnTo>
                    <a:lnTo>
                      <a:pt x="1190" y="1996"/>
                    </a:lnTo>
                    <a:lnTo>
                      <a:pt x="1207" y="1979"/>
                    </a:lnTo>
                    <a:lnTo>
                      <a:pt x="1232" y="1962"/>
                    </a:lnTo>
                    <a:lnTo>
                      <a:pt x="1241" y="1870"/>
                    </a:lnTo>
                    <a:lnTo>
                      <a:pt x="1241" y="1811"/>
                    </a:lnTo>
                    <a:lnTo>
                      <a:pt x="1241" y="1752"/>
                    </a:lnTo>
                    <a:lnTo>
                      <a:pt x="1224" y="1727"/>
                    </a:lnTo>
                    <a:lnTo>
                      <a:pt x="1215" y="1694"/>
                    </a:lnTo>
                    <a:lnTo>
                      <a:pt x="1215" y="1685"/>
                    </a:lnTo>
                    <a:lnTo>
                      <a:pt x="1224" y="1669"/>
                    </a:lnTo>
                    <a:lnTo>
                      <a:pt x="1232" y="1669"/>
                    </a:lnTo>
                    <a:lnTo>
                      <a:pt x="1232" y="1660"/>
                    </a:lnTo>
                    <a:lnTo>
                      <a:pt x="1249" y="1669"/>
                    </a:lnTo>
                    <a:lnTo>
                      <a:pt x="1266" y="1669"/>
                    </a:lnTo>
                    <a:lnTo>
                      <a:pt x="1282" y="1652"/>
                    </a:lnTo>
                    <a:lnTo>
                      <a:pt x="1308" y="1643"/>
                    </a:lnTo>
                    <a:lnTo>
                      <a:pt x="1333" y="1652"/>
                    </a:lnTo>
                    <a:lnTo>
                      <a:pt x="1350" y="1652"/>
                    </a:lnTo>
                    <a:lnTo>
                      <a:pt x="1366" y="1627"/>
                    </a:lnTo>
                    <a:lnTo>
                      <a:pt x="1366" y="1593"/>
                    </a:lnTo>
                    <a:lnTo>
                      <a:pt x="1383" y="1585"/>
                    </a:lnTo>
                    <a:lnTo>
                      <a:pt x="1392" y="1576"/>
                    </a:lnTo>
                    <a:lnTo>
                      <a:pt x="1392" y="1560"/>
                    </a:lnTo>
                    <a:lnTo>
                      <a:pt x="1400" y="1534"/>
                    </a:lnTo>
                    <a:lnTo>
                      <a:pt x="1433" y="1509"/>
                    </a:lnTo>
                    <a:lnTo>
                      <a:pt x="1467" y="1484"/>
                    </a:lnTo>
                    <a:lnTo>
                      <a:pt x="1467" y="1476"/>
                    </a:lnTo>
                    <a:lnTo>
                      <a:pt x="1459" y="1451"/>
                    </a:lnTo>
                    <a:lnTo>
                      <a:pt x="1442" y="1417"/>
                    </a:lnTo>
                    <a:lnTo>
                      <a:pt x="1442" y="1383"/>
                    </a:lnTo>
                    <a:lnTo>
                      <a:pt x="1433" y="1350"/>
                    </a:lnTo>
                    <a:lnTo>
                      <a:pt x="1417" y="1333"/>
                    </a:lnTo>
                    <a:lnTo>
                      <a:pt x="1400" y="1325"/>
                    </a:lnTo>
                    <a:lnTo>
                      <a:pt x="1392" y="1316"/>
                    </a:lnTo>
                    <a:lnTo>
                      <a:pt x="1392" y="1300"/>
                    </a:lnTo>
                    <a:lnTo>
                      <a:pt x="1392" y="1291"/>
                    </a:lnTo>
                    <a:lnTo>
                      <a:pt x="1383" y="1283"/>
                    </a:lnTo>
                    <a:lnTo>
                      <a:pt x="1375" y="1249"/>
                    </a:lnTo>
                    <a:lnTo>
                      <a:pt x="1383" y="1216"/>
                    </a:lnTo>
                    <a:lnTo>
                      <a:pt x="1375" y="1207"/>
                    </a:lnTo>
                    <a:lnTo>
                      <a:pt x="1375" y="1199"/>
                    </a:lnTo>
                    <a:lnTo>
                      <a:pt x="1375" y="1191"/>
                    </a:lnTo>
                    <a:lnTo>
                      <a:pt x="1375" y="1182"/>
                    </a:lnTo>
                    <a:lnTo>
                      <a:pt x="1366" y="1182"/>
                    </a:lnTo>
                    <a:lnTo>
                      <a:pt x="1358" y="1174"/>
                    </a:lnTo>
                    <a:lnTo>
                      <a:pt x="1375" y="1157"/>
                    </a:lnTo>
                    <a:lnTo>
                      <a:pt x="1383" y="1132"/>
                    </a:lnTo>
                    <a:lnTo>
                      <a:pt x="1392" y="1124"/>
                    </a:lnTo>
                    <a:lnTo>
                      <a:pt x="1392" y="1107"/>
                    </a:lnTo>
                    <a:lnTo>
                      <a:pt x="1400" y="1098"/>
                    </a:lnTo>
                    <a:lnTo>
                      <a:pt x="1383" y="1107"/>
                    </a:lnTo>
                    <a:lnTo>
                      <a:pt x="1375" y="1115"/>
                    </a:lnTo>
                    <a:lnTo>
                      <a:pt x="1358" y="1107"/>
                    </a:lnTo>
                    <a:lnTo>
                      <a:pt x="1333" y="1124"/>
                    </a:lnTo>
                    <a:lnTo>
                      <a:pt x="1333" y="1132"/>
                    </a:lnTo>
                    <a:lnTo>
                      <a:pt x="1333" y="1149"/>
                    </a:lnTo>
                    <a:lnTo>
                      <a:pt x="1350" y="1149"/>
                    </a:lnTo>
                    <a:lnTo>
                      <a:pt x="1375" y="1140"/>
                    </a:lnTo>
                    <a:lnTo>
                      <a:pt x="1375" y="1149"/>
                    </a:lnTo>
                    <a:lnTo>
                      <a:pt x="1366" y="1157"/>
                    </a:lnTo>
                    <a:lnTo>
                      <a:pt x="1358" y="1157"/>
                    </a:lnTo>
                    <a:lnTo>
                      <a:pt x="1341" y="1182"/>
                    </a:lnTo>
                    <a:lnTo>
                      <a:pt x="1324" y="1191"/>
                    </a:lnTo>
                    <a:lnTo>
                      <a:pt x="1316" y="1182"/>
                    </a:lnTo>
                    <a:lnTo>
                      <a:pt x="1316" y="1182"/>
                    </a:lnTo>
                    <a:lnTo>
                      <a:pt x="1308" y="1199"/>
                    </a:lnTo>
                    <a:lnTo>
                      <a:pt x="1291" y="1207"/>
                    </a:lnTo>
                    <a:lnTo>
                      <a:pt x="1291" y="1207"/>
                    </a:lnTo>
                    <a:lnTo>
                      <a:pt x="1291" y="1207"/>
                    </a:lnTo>
                    <a:lnTo>
                      <a:pt x="1291" y="1224"/>
                    </a:lnTo>
                    <a:lnTo>
                      <a:pt x="1291" y="1233"/>
                    </a:lnTo>
                    <a:lnTo>
                      <a:pt x="1274" y="1224"/>
                    </a:lnTo>
                    <a:lnTo>
                      <a:pt x="1266" y="1216"/>
                    </a:lnTo>
                    <a:lnTo>
                      <a:pt x="1266" y="1224"/>
                    </a:lnTo>
                    <a:lnTo>
                      <a:pt x="1257" y="1224"/>
                    </a:lnTo>
                    <a:lnTo>
                      <a:pt x="1232" y="1224"/>
                    </a:lnTo>
                    <a:lnTo>
                      <a:pt x="1207" y="1224"/>
                    </a:lnTo>
                    <a:lnTo>
                      <a:pt x="1199" y="1249"/>
                    </a:lnTo>
                    <a:lnTo>
                      <a:pt x="1173" y="1274"/>
                    </a:lnTo>
                    <a:lnTo>
                      <a:pt x="1165" y="1274"/>
                    </a:lnTo>
                    <a:lnTo>
                      <a:pt x="1173" y="1258"/>
                    </a:lnTo>
                    <a:lnTo>
                      <a:pt x="1190" y="1241"/>
                    </a:lnTo>
                    <a:lnTo>
                      <a:pt x="1190" y="1224"/>
                    </a:lnTo>
                    <a:lnTo>
                      <a:pt x="1199" y="1207"/>
                    </a:lnTo>
                    <a:lnTo>
                      <a:pt x="1224" y="1199"/>
                    </a:lnTo>
                    <a:lnTo>
                      <a:pt x="1232" y="1174"/>
                    </a:lnTo>
                    <a:lnTo>
                      <a:pt x="1224" y="1165"/>
                    </a:lnTo>
                    <a:lnTo>
                      <a:pt x="1207" y="1157"/>
                    </a:lnTo>
                    <a:lnTo>
                      <a:pt x="1199" y="1157"/>
                    </a:lnTo>
                    <a:lnTo>
                      <a:pt x="1199" y="1157"/>
                    </a:lnTo>
                    <a:lnTo>
                      <a:pt x="1199" y="1157"/>
                    </a:lnTo>
                    <a:lnTo>
                      <a:pt x="1249" y="1165"/>
                    </a:lnTo>
                    <a:lnTo>
                      <a:pt x="1282" y="1132"/>
                    </a:lnTo>
                    <a:lnTo>
                      <a:pt x="1291" y="1132"/>
                    </a:lnTo>
                    <a:lnTo>
                      <a:pt x="1299" y="1115"/>
                    </a:lnTo>
                    <a:lnTo>
                      <a:pt x="1308" y="1098"/>
                    </a:lnTo>
                    <a:lnTo>
                      <a:pt x="1324" y="1082"/>
                    </a:lnTo>
                    <a:lnTo>
                      <a:pt x="1341" y="1065"/>
                    </a:lnTo>
                    <a:lnTo>
                      <a:pt x="1350" y="1040"/>
                    </a:lnTo>
                    <a:lnTo>
                      <a:pt x="1400" y="1006"/>
                    </a:lnTo>
                    <a:lnTo>
                      <a:pt x="1400" y="998"/>
                    </a:lnTo>
                    <a:lnTo>
                      <a:pt x="1408" y="989"/>
                    </a:lnTo>
                    <a:lnTo>
                      <a:pt x="1425" y="964"/>
                    </a:lnTo>
                    <a:lnTo>
                      <a:pt x="1450" y="939"/>
                    </a:lnTo>
                    <a:lnTo>
                      <a:pt x="1459" y="897"/>
                    </a:lnTo>
                    <a:lnTo>
                      <a:pt x="1442" y="889"/>
                    </a:lnTo>
                    <a:lnTo>
                      <a:pt x="1433" y="872"/>
                    </a:lnTo>
                    <a:lnTo>
                      <a:pt x="1433" y="880"/>
                    </a:lnTo>
                    <a:lnTo>
                      <a:pt x="1425" y="889"/>
                    </a:lnTo>
                    <a:lnTo>
                      <a:pt x="1425" y="889"/>
                    </a:lnTo>
                    <a:lnTo>
                      <a:pt x="1425" y="889"/>
                    </a:lnTo>
                    <a:lnTo>
                      <a:pt x="1425" y="864"/>
                    </a:lnTo>
                    <a:lnTo>
                      <a:pt x="1433" y="864"/>
                    </a:lnTo>
                    <a:lnTo>
                      <a:pt x="1450" y="872"/>
                    </a:lnTo>
                    <a:lnTo>
                      <a:pt x="1450" y="880"/>
                    </a:lnTo>
                    <a:lnTo>
                      <a:pt x="1450" y="889"/>
                    </a:lnTo>
                    <a:lnTo>
                      <a:pt x="1459" y="872"/>
                    </a:lnTo>
                    <a:lnTo>
                      <a:pt x="1459" y="830"/>
                    </a:lnTo>
                    <a:lnTo>
                      <a:pt x="1450" y="830"/>
                    </a:lnTo>
                    <a:lnTo>
                      <a:pt x="1442" y="830"/>
                    </a:lnTo>
                    <a:lnTo>
                      <a:pt x="1442" y="805"/>
                    </a:lnTo>
                    <a:lnTo>
                      <a:pt x="1425" y="788"/>
                    </a:lnTo>
                    <a:lnTo>
                      <a:pt x="1425" y="805"/>
                    </a:lnTo>
                    <a:close/>
                    <a:moveTo>
                      <a:pt x="813" y="167"/>
                    </a:moveTo>
                    <a:lnTo>
                      <a:pt x="805" y="168"/>
                    </a:lnTo>
                    <a:lnTo>
                      <a:pt x="796" y="173"/>
                    </a:lnTo>
                    <a:lnTo>
                      <a:pt x="805" y="177"/>
                    </a:lnTo>
                    <a:lnTo>
                      <a:pt x="813" y="179"/>
                    </a:lnTo>
                    <a:lnTo>
                      <a:pt x="821" y="187"/>
                    </a:lnTo>
                    <a:lnTo>
                      <a:pt x="830" y="195"/>
                    </a:lnTo>
                    <a:lnTo>
                      <a:pt x="821" y="196"/>
                    </a:lnTo>
                    <a:lnTo>
                      <a:pt x="813" y="195"/>
                    </a:lnTo>
                    <a:lnTo>
                      <a:pt x="813" y="198"/>
                    </a:lnTo>
                    <a:lnTo>
                      <a:pt x="813" y="201"/>
                    </a:lnTo>
                    <a:lnTo>
                      <a:pt x="821" y="203"/>
                    </a:lnTo>
                    <a:lnTo>
                      <a:pt x="830" y="204"/>
                    </a:lnTo>
                    <a:lnTo>
                      <a:pt x="838" y="213"/>
                    </a:lnTo>
                    <a:lnTo>
                      <a:pt x="846" y="218"/>
                    </a:lnTo>
                    <a:lnTo>
                      <a:pt x="863" y="212"/>
                    </a:lnTo>
                    <a:lnTo>
                      <a:pt x="872" y="205"/>
                    </a:lnTo>
                    <a:lnTo>
                      <a:pt x="939" y="196"/>
                    </a:lnTo>
                    <a:lnTo>
                      <a:pt x="947" y="192"/>
                    </a:lnTo>
                    <a:lnTo>
                      <a:pt x="947" y="171"/>
                    </a:lnTo>
                    <a:lnTo>
                      <a:pt x="947" y="147"/>
                    </a:lnTo>
                    <a:lnTo>
                      <a:pt x="964" y="137"/>
                    </a:lnTo>
                    <a:lnTo>
                      <a:pt x="972" y="127"/>
                    </a:lnTo>
                    <a:lnTo>
                      <a:pt x="972" y="117"/>
                    </a:lnTo>
                    <a:lnTo>
                      <a:pt x="964" y="108"/>
                    </a:lnTo>
                    <a:lnTo>
                      <a:pt x="964" y="106"/>
                    </a:lnTo>
                    <a:lnTo>
                      <a:pt x="955" y="102"/>
                    </a:lnTo>
                    <a:lnTo>
                      <a:pt x="939" y="63"/>
                    </a:lnTo>
                    <a:lnTo>
                      <a:pt x="930" y="32"/>
                    </a:lnTo>
                    <a:lnTo>
                      <a:pt x="914" y="31"/>
                    </a:lnTo>
                    <a:lnTo>
                      <a:pt x="914" y="43"/>
                    </a:lnTo>
                    <a:lnTo>
                      <a:pt x="872" y="66"/>
                    </a:lnTo>
                    <a:lnTo>
                      <a:pt x="838" y="93"/>
                    </a:lnTo>
                    <a:lnTo>
                      <a:pt x="838" y="107"/>
                    </a:lnTo>
                    <a:lnTo>
                      <a:pt x="846" y="111"/>
                    </a:lnTo>
                    <a:lnTo>
                      <a:pt x="846" y="118"/>
                    </a:lnTo>
                    <a:lnTo>
                      <a:pt x="838" y="127"/>
                    </a:lnTo>
                    <a:lnTo>
                      <a:pt x="838" y="136"/>
                    </a:lnTo>
                    <a:lnTo>
                      <a:pt x="830" y="145"/>
                    </a:lnTo>
                    <a:lnTo>
                      <a:pt x="821" y="149"/>
                    </a:lnTo>
                    <a:lnTo>
                      <a:pt x="813" y="153"/>
                    </a:lnTo>
                    <a:lnTo>
                      <a:pt x="813" y="160"/>
                    </a:lnTo>
                    <a:lnTo>
                      <a:pt x="821" y="166"/>
                    </a:lnTo>
                    <a:lnTo>
                      <a:pt x="821" y="168"/>
                    </a:lnTo>
                    <a:lnTo>
                      <a:pt x="813" y="168"/>
                    </a:lnTo>
                    <a:lnTo>
                      <a:pt x="813" y="167"/>
                    </a:lnTo>
                    <a:close/>
                    <a:moveTo>
                      <a:pt x="796" y="26"/>
                    </a:moveTo>
                    <a:lnTo>
                      <a:pt x="788" y="37"/>
                    </a:lnTo>
                    <a:lnTo>
                      <a:pt x="788" y="44"/>
                    </a:lnTo>
                    <a:lnTo>
                      <a:pt x="796" y="44"/>
                    </a:lnTo>
                    <a:lnTo>
                      <a:pt x="813" y="52"/>
                    </a:lnTo>
                    <a:lnTo>
                      <a:pt x="830" y="31"/>
                    </a:lnTo>
                    <a:lnTo>
                      <a:pt x="796" y="26"/>
                    </a:lnTo>
                    <a:close/>
                    <a:moveTo>
                      <a:pt x="863" y="788"/>
                    </a:moveTo>
                    <a:lnTo>
                      <a:pt x="846" y="780"/>
                    </a:lnTo>
                    <a:lnTo>
                      <a:pt x="846" y="780"/>
                    </a:lnTo>
                    <a:lnTo>
                      <a:pt x="855" y="797"/>
                    </a:lnTo>
                    <a:lnTo>
                      <a:pt x="872" y="805"/>
                    </a:lnTo>
                    <a:lnTo>
                      <a:pt x="872" y="797"/>
                    </a:lnTo>
                    <a:lnTo>
                      <a:pt x="872" y="788"/>
                    </a:lnTo>
                    <a:lnTo>
                      <a:pt x="863" y="788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3" name="СФО_Алтайский край">
                <a:extLst>
                  <a:ext uri="{FF2B5EF4-FFF2-40B4-BE49-F238E27FC236}">
                    <a16:creationId xmlns:a16="http://schemas.microsoft.com/office/drawing/2014/main" id="{B5EF876D-A6FD-685E-AC91-A83905D3E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013" y="4830763"/>
                <a:ext cx="673100" cy="527050"/>
              </a:xfrm>
              <a:custGeom>
                <a:avLst/>
                <a:gdLst>
                  <a:gd name="T0" fmla="*/ 402 w 578"/>
                  <a:gd name="T1" fmla="*/ 75 h 452"/>
                  <a:gd name="T2" fmla="*/ 377 w 578"/>
                  <a:gd name="T3" fmla="*/ 92 h 452"/>
                  <a:gd name="T4" fmla="*/ 360 w 578"/>
                  <a:gd name="T5" fmla="*/ 75 h 452"/>
                  <a:gd name="T6" fmla="*/ 293 w 578"/>
                  <a:gd name="T7" fmla="*/ 125 h 452"/>
                  <a:gd name="T8" fmla="*/ 260 w 578"/>
                  <a:gd name="T9" fmla="*/ 75 h 452"/>
                  <a:gd name="T10" fmla="*/ 260 w 578"/>
                  <a:gd name="T11" fmla="*/ 58 h 452"/>
                  <a:gd name="T12" fmla="*/ 251 w 578"/>
                  <a:gd name="T13" fmla="*/ 50 h 452"/>
                  <a:gd name="T14" fmla="*/ 243 w 578"/>
                  <a:gd name="T15" fmla="*/ 33 h 452"/>
                  <a:gd name="T16" fmla="*/ 234 w 578"/>
                  <a:gd name="T17" fmla="*/ 0 h 452"/>
                  <a:gd name="T18" fmla="*/ 125 w 578"/>
                  <a:gd name="T19" fmla="*/ 42 h 452"/>
                  <a:gd name="T20" fmla="*/ 117 w 578"/>
                  <a:gd name="T21" fmla="*/ 50 h 452"/>
                  <a:gd name="T22" fmla="*/ 92 w 578"/>
                  <a:gd name="T23" fmla="*/ 50 h 452"/>
                  <a:gd name="T24" fmla="*/ 50 w 578"/>
                  <a:gd name="T25" fmla="*/ 42 h 452"/>
                  <a:gd name="T26" fmla="*/ 33 w 578"/>
                  <a:gd name="T27" fmla="*/ 33 h 452"/>
                  <a:gd name="T28" fmla="*/ 16 w 578"/>
                  <a:gd name="T29" fmla="*/ 42 h 452"/>
                  <a:gd name="T30" fmla="*/ 58 w 578"/>
                  <a:gd name="T31" fmla="*/ 360 h 452"/>
                  <a:gd name="T32" fmla="*/ 92 w 578"/>
                  <a:gd name="T33" fmla="*/ 343 h 452"/>
                  <a:gd name="T34" fmla="*/ 100 w 578"/>
                  <a:gd name="T35" fmla="*/ 335 h 452"/>
                  <a:gd name="T36" fmla="*/ 109 w 578"/>
                  <a:gd name="T37" fmla="*/ 327 h 452"/>
                  <a:gd name="T38" fmla="*/ 134 w 578"/>
                  <a:gd name="T39" fmla="*/ 360 h 452"/>
                  <a:gd name="T40" fmla="*/ 184 w 578"/>
                  <a:gd name="T41" fmla="*/ 402 h 452"/>
                  <a:gd name="T42" fmla="*/ 226 w 578"/>
                  <a:gd name="T43" fmla="*/ 411 h 452"/>
                  <a:gd name="T44" fmla="*/ 234 w 578"/>
                  <a:gd name="T45" fmla="*/ 402 h 452"/>
                  <a:gd name="T46" fmla="*/ 251 w 578"/>
                  <a:gd name="T47" fmla="*/ 402 h 452"/>
                  <a:gd name="T48" fmla="*/ 268 w 578"/>
                  <a:gd name="T49" fmla="*/ 394 h 452"/>
                  <a:gd name="T50" fmla="*/ 318 w 578"/>
                  <a:gd name="T51" fmla="*/ 452 h 452"/>
                  <a:gd name="T52" fmla="*/ 343 w 578"/>
                  <a:gd name="T53" fmla="*/ 444 h 452"/>
                  <a:gd name="T54" fmla="*/ 343 w 578"/>
                  <a:gd name="T55" fmla="*/ 419 h 452"/>
                  <a:gd name="T56" fmla="*/ 310 w 578"/>
                  <a:gd name="T57" fmla="*/ 385 h 452"/>
                  <a:gd name="T58" fmla="*/ 343 w 578"/>
                  <a:gd name="T59" fmla="*/ 385 h 452"/>
                  <a:gd name="T60" fmla="*/ 352 w 578"/>
                  <a:gd name="T61" fmla="*/ 377 h 452"/>
                  <a:gd name="T62" fmla="*/ 402 w 578"/>
                  <a:gd name="T63" fmla="*/ 369 h 452"/>
                  <a:gd name="T64" fmla="*/ 436 w 578"/>
                  <a:gd name="T65" fmla="*/ 360 h 452"/>
                  <a:gd name="T66" fmla="*/ 452 w 578"/>
                  <a:gd name="T67" fmla="*/ 352 h 452"/>
                  <a:gd name="T68" fmla="*/ 469 w 578"/>
                  <a:gd name="T69" fmla="*/ 335 h 452"/>
                  <a:gd name="T70" fmla="*/ 486 w 578"/>
                  <a:gd name="T71" fmla="*/ 327 h 452"/>
                  <a:gd name="T72" fmla="*/ 503 w 578"/>
                  <a:gd name="T73" fmla="*/ 335 h 452"/>
                  <a:gd name="T74" fmla="*/ 519 w 578"/>
                  <a:gd name="T75" fmla="*/ 335 h 452"/>
                  <a:gd name="T76" fmla="*/ 545 w 578"/>
                  <a:gd name="T77" fmla="*/ 327 h 452"/>
                  <a:gd name="T78" fmla="*/ 545 w 578"/>
                  <a:gd name="T79" fmla="*/ 293 h 452"/>
                  <a:gd name="T80" fmla="*/ 570 w 578"/>
                  <a:gd name="T81" fmla="*/ 260 h 452"/>
                  <a:gd name="T82" fmla="*/ 570 w 578"/>
                  <a:gd name="T83" fmla="*/ 234 h 452"/>
                  <a:gd name="T84" fmla="*/ 561 w 578"/>
                  <a:gd name="T85" fmla="*/ 218 h 452"/>
                  <a:gd name="T86" fmla="*/ 570 w 578"/>
                  <a:gd name="T87" fmla="*/ 201 h 452"/>
                  <a:gd name="T88" fmla="*/ 570 w 578"/>
                  <a:gd name="T89" fmla="*/ 184 h 452"/>
                  <a:gd name="T90" fmla="*/ 545 w 578"/>
                  <a:gd name="T91" fmla="*/ 159 h 452"/>
                  <a:gd name="T92" fmla="*/ 536 w 578"/>
                  <a:gd name="T93" fmla="*/ 125 h 452"/>
                  <a:gd name="T94" fmla="*/ 519 w 578"/>
                  <a:gd name="T95" fmla="*/ 109 h 452"/>
                  <a:gd name="T96" fmla="*/ 511 w 578"/>
                  <a:gd name="T97" fmla="*/ 92 h 452"/>
                  <a:gd name="T98" fmla="*/ 494 w 578"/>
                  <a:gd name="T99" fmla="*/ 67 h 452"/>
                  <a:gd name="T100" fmla="*/ 452 w 578"/>
                  <a:gd name="T101" fmla="*/ 67 h 452"/>
                  <a:gd name="T102" fmla="*/ 427 w 578"/>
                  <a:gd name="T103" fmla="*/ 75 h 452"/>
                  <a:gd name="T104" fmla="*/ 410 w 578"/>
                  <a:gd name="T105" fmla="*/ 75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8" h="452">
                    <a:moveTo>
                      <a:pt x="410" y="75"/>
                    </a:moveTo>
                    <a:lnTo>
                      <a:pt x="402" y="75"/>
                    </a:lnTo>
                    <a:lnTo>
                      <a:pt x="377" y="75"/>
                    </a:lnTo>
                    <a:lnTo>
                      <a:pt x="377" y="92"/>
                    </a:lnTo>
                    <a:lnTo>
                      <a:pt x="369" y="92"/>
                    </a:lnTo>
                    <a:lnTo>
                      <a:pt x="360" y="75"/>
                    </a:lnTo>
                    <a:lnTo>
                      <a:pt x="318" y="100"/>
                    </a:lnTo>
                    <a:lnTo>
                      <a:pt x="293" y="125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8" y="67"/>
                    </a:lnTo>
                    <a:lnTo>
                      <a:pt x="260" y="58"/>
                    </a:lnTo>
                    <a:lnTo>
                      <a:pt x="251" y="58"/>
                    </a:lnTo>
                    <a:lnTo>
                      <a:pt x="251" y="50"/>
                    </a:lnTo>
                    <a:lnTo>
                      <a:pt x="251" y="42"/>
                    </a:lnTo>
                    <a:lnTo>
                      <a:pt x="243" y="33"/>
                    </a:lnTo>
                    <a:lnTo>
                      <a:pt x="234" y="8"/>
                    </a:lnTo>
                    <a:lnTo>
                      <a:pt x="234" y="0"/>
                    </a:lnTo>
                    <a:lnTo>
                      <a:pt x="184" y="16"/>
                    </a:lnTo>
                    <a:lnTo>
                      <a:pt x="125" y="42"/>
                    </a:lnTo>
                    <a:lnTo>
                      <a:pt x="125" y="42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92" y="50"/>
                    </a:lnTo>
                    <a:lnTo>
                      <a:pt x="67" y="42"/>
                    </a:lnTo>
                    <a:lnTo>
                      <a:pt x="50" y="42"/>
                    </a:lnTo>
                    <a:lnTo>
                      <a:pt x="41" y="50"/>
                    </a:lnTo>
                    <a:lnTo>
                      <a:pt x="33" y="33"/>
                    </a:lnTo>
                    <a:lnTo>
                      <a:pt x="25" y="33"/>
                    </a:lnTo>
                    <a:lnTo>
                      <a:pt x="16" y="42"/>
                    </a:lnTo>
                    <a:lnTo>
                      <a:pt x="0" y="58"/>
                    </a:lnTo>
                    <a:lnTo>
                      <a:pt x="58" y="360"/>
                    </a:lnTo>
                    <a:lnTo>
                      <a:pt x="92" y="352"/>
                    </a:lnTo>
                    <a:lnTo>
                      <a:pt x="92" y="343"/>
                    </a:lnTo>
                    <a:lnTo>
                      <a:pt x="92" y="335"/>
                    </a:lnTo>
                    <a:lnTo>
                      <a:pt x="100" y="335"/>
                    </a:lnTo>
                    <a:lnTo>
                      <a:pt x="109" y="335"/>
                    </a:lnTo>
                    <a:lnTo>
                      <a:pt x="109" y="327"/>
                    </a:lnTo>
                    <a:lnTo>
                      <a:pt x="117" y="318"/>
                    </a:lnTo>
                    <a:lnTo>
                      <a:pt x="134" y="360"/>
                    </a:lnTo>
                    <a:lnTo>
                      <a:pt x="150" y="394"/>
                    </a:lnTo>
                    <a:lnTo>
                      <a:pt x="184" y="402"/>
                    </a:lnTo>
                    <a:lnTo>
                      <a:pt x="201" y="411"/>
                    </a:lnTo>
                    <a:lnTo>
                      <a:pt x="226" y="411"/>
                    </a:lnTo>
                    <a:lnTo>
                      <a:pt x="234" y="411"/>
                    </a:lnTo>
                    <a:lnTo>
                      <a:pt x="234" y="402"/>
                    </a:lnTo>
                    <a:lnTo>
                      <a:pt x="243" y="402"/>
                    </a:lnTo>
                    <a:lnTo>
                      <a:pt x="251" y="402"/>
                    </a:lnTo>
                    <a:lnTo>
                      <a:pt x="260" y="402"/>
                    </a:lnTo>
                    <a:lnTo>
                      <a:pt x="268" y="394"/>
                    </a:lnTo>
                    <a:lnTo>
                      <a:pt x="301" y="419"/>
                    </a:lnTo>
                    <a:lnTo>
                      <a:pt x="318" y="452"/>
                    </a:lnTo>
                    <a:lnTo>
                      <a:pt x="343" y="452"/>
                    </a:lnTo>
                    <a:lnTo>
                      <a:pt x="343" y="444"/>
                    </a:lnTo>
                    <a:lnTo>
                      <a:pt x="343" y="427"/>
                    </a:lnTo>
                    <a:lnTo>
                      <a:pt x="343" y="419"/>
                    </a:lnTo>
                    <a:lnTo>
                      <a:pt x="327" y="402"/>
                    </a:lnTo>
                    <a:lnTo>
                      <a:pt x="310" y="385"/>
                    </a:lnTo>
                    <a:lnTo>
                      <a:pt x="327" y="377"/>
                    </a:lnTo>
                    <a:lnTo>
                      <a:pt x="343" y="385"/>
                    </a:lnTo>
                    <a:lnTo>
                      <a:pt x="343" y="377"/>
                    </a:lnTo>
                    <a:lnTo>
                      <a:pt x="352" y="377"/>
                    </a:lnTo>
                    <a:lnTo>
                      <a:pt x="369" y="369"/>
                    </a:lnTo>
                    <a:lnTo>
                      <a:pt x="402" y="369"/>
                    </a:lnTo>
                    <a:lnTo>
                      <a:pt x="427" y="369"/>
                    </a:lnTo>
                    <a:lnTo>
                      <a:pt x="436" y="360"/>
                    </a:lnTo>
                    <a:lnTo>
                      <a:pt x="444" y="352"/>
                    </a:lnTo>
                    <a:lnTo>
                      <a:pt x="452" y="352"/>
                    </a:lnTo>
                    <a:lnTo>
                      <a:pt x="461" y="352"/>
                    </a:lnTo>
                    <a:lnTo>
                      <a:pt x="469" y="335"/>
                    </a:lnTo>
                    <a:lnTo>
                      <a:pt x="478" y="318"/>
                    </a:lnTo>
                    <a:lnTo>
                      <a:pt x="486" y="327"/>
                    </a:lnTo>
                    <a:lnTo>
                      <a:pt x="494" y="335"/>
                    </a:lnTo>
                    <a:lnTo>
                      <a:pt x="503" y="335"/>
                    </a:lnTo>
                    <a:lnTo>
                      <a:pt x="519" y="335"/>
                    </a:lnTo>
                    <a:lnTo>
                      <a:pt x="519" y="335"/>
                    </a:lnTo>
                    <a:lnTo>
                      <a:pt x="528" y="343"/>
                    </a:lnTo>
                    <a:lnTo>
                      <a:pt x="545" y="327"/>
                    </a:lnTo>
                    <a:lnTo>
                      <a:pt x="536" y="310"/>
                    </a:lnTo>
                    <a:lnTo>
                      <a:pt x="545" y="293"/>
                    </a:lnTo>
                    <a:lnTo>
                      <a:pt x="570" y="285"/>
                    </a:lnTo>
                    <a:lnTo>
                      <a:pt x="570" y="260"/>
                    </a:lnTo>
                    <a:lnTo>
                      <a:pt x="561" y="243"/>
                    </a:lnTo>
                    <a:lnTo>
                      <a:pt x="570" y="234"/>
                    </a:lnTo>
                    <a:lnTo>
                      <a:pt x="570" y="226"/>
                    </a:lnTo>
                    <a:lnTo>
                      <a:pt x="561" y="218"/>
                    </a:lnTo>
                    <a:lnTo>
                      <a:pt x="561" y="218"/>
                    </a:lnTo>
                    <a:lnTo>
                      <a:pt x="570" y="201"/>
                    </a:lnTo>
                    <a:lnTo>
                      <a:pt x="578" y="184"/>
                    </a:lnTo>
                    <a:lnTo>
                      <a:pt x="570" y="184"/>
                    </a:lnTo>
                    <a:lnTo>
                      <a:pt x="553" y="176"/>
                    </a:lnTo>
                    <a:lnTo>
                      <a:pt x="545" y="159"/>
                    </a:lnTo>
                    <a:lnTo>
                      <a:pt x="545" y="134"/>
                    </a:lnTo>
                    <a:lnTo>
                      <a:pt x="536" y="125"/>
                    </a:lnTo>
                    <a:lnTo>
                      <a:pt x="528" y="117"/>
                    </a:lnTo>
                    <a:lnTo>
                      <a:pt x="519" y="109"/>
                    </a:lnTo>
                    <a:lnTo>
                      <a:pt x="519" y="92"/>
                    </a:lnTo>
                    <a:lnTo>
                      <a:pt x="511" y="92"/>
                    </a:lnTo>
                    <a:lnTo>
                      <a:pt x="494" y="84"/>
                    </a:lnTo>
                    <a:lnTo>
                      <a:pt x="494" y="67"/>
                    </a:lnTo>
                    <a:lnTo>
                      <a:pt x="478" y="50"/>
                    </a:lnTo>
                    <a:lnTo>
                      <a:pt x="452" y="67"/>
                    </a:lnTo>
                    <a:lnTo>
                      <a:pt x="444" y="75"/>
                    </a:lnTo>
                    <a:lnTo>
                      <a:pt x="427" y="75"/>
                    </a:lnTo>
                    <a:lnTo>
                      <a:pt x="410" y="67"/>
                    </a:lnTo>
                    <a:lnTo>
                      <a:pt x="410" y="75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4" name="СФО_Республика Хакасия">
                <a:extLst>
                  <a:ext uri="{FF2B5EF4-FFF2-40B4-BE49-F238E27FC236}">
                    <a16:creationId xmlns:a16="http://schemas.microsoft.com/office/drawing/2014/main" id="{93EB574C-9CBB-6D76-7EEE-07B8D0123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7688" y="4840288"/>
                <a:ext cx="331788" cy="508000"/>
              </a:xfrm>
              <a:custGeom>
                <a:avLst/>
                <a:gdLst>
                  <a:gd name="T0" fmla="*/ 227 w 285"/>
                  <a:gd name="T1" fmla="*/ 59 h 436"/>
                  <a:gd name="T2" fmla="*/ 210 w 285"/>
                  <a:gd name="T3" fmla="*/ 42 h 436"/>
                  <a:gd name="T4" fmla="*/ 193 w 285"/>
                  <a:gd name="T5" fmla="*/ 50 h 436"/>
                  <a:gd name="T6" fmla="*/ 168 w 285"/>
                  <a:gd name="T7" fmla="*/ 50 h 436"/>
                  <a:gd name="T8" fmla="*/ 143 w 285"/>
                  <a:gd name="T9" fmla="*/ 25 h 436"/>
                  <a:gd name="T10" fmla="*/ 118 w 285"/>
                  <a:gd name="T11" fmla="*/ 0 h 436"/>
                  <a:gd name="T12" fmla="*/ 109 w 285"/>
                  <a:gd name="T13" fmla="*/ 8 h 436"/>
                  <a:gd name="T14" fmla="*/ 109 w 285"/>
                  <a:gd name="T15" fmla="*/ 25 h 436"/>
                  <a:gd name="T16" fmla="*/ 109 w 285"/>
                  <a:gd name="T17" fmla="*/ 42 h 436"/>
                  <a:gd name="T18" fmla="*/ 109 w 285"/>
                  <a:gd name="T19" fmla="*/ 50 h 436"/>
                  <a:gd name="T20" fmla="*/ 101 w 285"/>
                  <a:gd name="T21" fmla="*/ 76 h 436"/>
                  <a:gd name="T22" fmla="*/ 93 w 285"/>
                  <a:gd name="T23" fmla="*/ 109 h 436"/>
                  <a:gd name="T24" fmla="*/ 118 w 285"/>
                  <a:gd name="T25" fmla="*/ 109 h 436"/>
                  <a:gd name="T26" fmla="*/ 134 w 285"/>
                  <a:gd name="T27" fmla="*/ 126 h 436"/>
                  <a:gd name="T28" fmla="*/ 126 w 285"/>
                  <a:gd name="T29" fmla="*/ 134 h 436"/>
                  <a:gd name="T30" fmla="*/ 118 w 285"/>
                  <a:gd name="T31" fmla="*/ 143 h 436"/>
                  <a:gd name="T32" fmla="*/ 126 w 285"/>
                  <a:gd name="T33" fmla="*/ 159 h 436"/>
                  <a:gd name="T34" fmla="*/ 118 w 285"/>
                  <a:gd name="T35" fmla="*/ 176 h 436"/>
                  <a:gd name="T36" fmla="*/ 109 w 285"/>
                  <a:gd name="T37" fmla="*/ 176 h 436"/>
                  <a:gd name="T38" fmla="*/ 93 w 285"/>
                  <a:gd name="T39" fmla="*/ 193 h 436"/>
                  <a:gd name="T40" fmla="*/ 93 w 285"/>
                  <a:gd name="T41" fmla="*/ 210 h 436"/>
                  <a:gd name="T42" fmla="*/ 101 w 285"/>
                  <a:gd name="T43" fmla="*/ 235 h 436"/>
                  <a:gd name="T44" fmla="*/ 93 w 285"/>
                  <a:gd name="T45" fmla="*/ 252 h 436"/>
                  <a:gd name="T46" fmla="*/ 101 w 285"/>
                  <a:gd name="T47" fmla="*/ 268 h 436"/>
                  <a:gd name="T48" fmla="*/ 109 w 285"/>
                  <a:gd name="T49" fmla="*/ 294 h 436"/>
                  <a:gd name="T50" fmla="*/ 76 w 285"/>
                  <a:gd name="T51" fmla="*/ 319 h 436"/>
                  <a:gd name="T52" fmla="*/ 42 w 285"/>
                  <a:gd name="T53" fmla="*/ 335 h 436"/>
                  <a:gd name="T54" fmla="*/ 25 w 285"/>
                  <a:gd name="T55" fmla="*/ 352 h 436"/>
                  <a:gd name="T56" fmla="*/ 9 w 285"/>
                  <a:gd name="T57" fmla="*/ 361 h 436"/>
                  <a:gd name="T58" fmla="*/ 9 w 285"/>
                  <a:gd name="T59" fmla="*/ 377 h 436"/>
                  <a:gd name="T60" fmla="*/ 9 w 285"/>
                  <a:gd name="T61" fmla="*/ 386 h 436"/>
                  <a:gd name="T62" fmla="*/ 0 w 285"/>
                  <a:gd name="T63" fmla="*/ 394 h 436"/>
                  <a:gd name="T64" fmla="*/ 0 w 285"/>
                  <a:gd name="T65" fmla="*/ 403 h 436"/>
                  <a:gd name="T66" fmla="*/ 9 w 285"/>
                  <a:gd name="T67" fmla="*/ 428 h 436"/>
                  <a:gd name="T68" fmla="*/ 34 w 285"/>
                  <a:gd name="T69" fmla="*/ 436 h 436"/>
                  <a:gd name="T70" fmla="*/ 51 w 285"/>
                  <a:gd name="T71" fmla="*/ 428 h 436"/>
                  <a:gd name="T72" fmla="*/ 67 w 285"/>
                  <a:gd name="T73" fmla="*/ 419 h 436"/>
                  <a:gd name="T74" fmla="*/ 101 w 285"/>
                  <a:gd name="T75" fmla="*/ 428 h 436"/>
                  <a:gd name="T76" fmla="*/ 134 w 285"/>
                  <a:gd name="T77" fmla="*/ 428 h 436"/>
                  <a:gd name="T78" fmla="*/ 134 w 285"/>
                  <a:gd name="T79" fmla="*/ 411 h 436"/>
                  <a:gd name="T80" fmla="*/ 134 w 285"/>
                  <a:gd name="T81" fmla="*/ 386 h 436"/>
                  <a:gd name="T82" fmla="*/ 160 w 285"/>
                  <a:gd name="T83" fmla="*/ 377 h 436"/>
                  <a:gd name="T84" fmla="*/ 185 w 285"/>
                  <a:gd name="T85" fmla="*/ 369 h 436"/>
                  <a:gd name="T86" fmla="*/ 193 w 285"/>
                  <a:gd name="T87" fmla="*/ 344 h 436"/>
                  <a:gd name="T88" fmla="*/ 210 w 285"/>
                  <a:gd name="T89" fmla="*/ 327 h 436"/>
                  <a:gd name="T90" fmla="*/ 218 w 285"/>
                  <a:gd name="T91" fmla="*/ 319 h 436"/>
                  <a:gd name="T92" fmla="*/ 235 w 285"/>
                  <a:gd name="T93" fmla="*/ 319 h 436"/>
                  <a:gd name="T94" fmla="*/ 235 w 285"/>
                  <a:gd name="T95" fmla="*/ 319 h 436"/>
                  <a:gd name="T96" fmla="*/ 252 w 285"/>
                  <a:gd name="T97" fmla="*/ 285 h 436"/>
                  <a:gd name="T98" fmla="*/ 252 w 285"/>
                  <a:gd name="T99" fmla="*/ 277 h 436"/>
                  <a:gd name="T100" fmla="*/ 269 w 285"/>
                  <a:gd name="T101" fmla="*/ 268 h 436"/>
                  <a:gd name="T102" fmla="*/ 285 w 285"/>
                  <a:gd name="T103" fmla="*/ 252 h 436"/>
                  <a:gd name="T104" fmla="*/ 285 w 285"/>
                  <a:gd name="T105" fmla="*/ 243 h 436"/>
                  <a:gd name="T106" fmla="*/ 277 w 285"/>
                  <a:gd name="T107" fmla="*/ 235 h 436"/>
                  <a:gd name="T108" fmla="*/ 269 w 285"/>
                  <a:gd name="T109" fmla="*/ 226 h 436"/>
                  <a:gd name="T110" fmla="*/ 269 w 285"/>
                  <a:gd name="T111" fmla="*/ 218 h 436"/>
                  <a:gd name="T112" fmla="*/ 269 w 285"/>
                  <a:gd name="T113" fmla="*/ 218 h 436"/>
                  <a:gd name="T114" fmla="*/ 260 w 285"/>
                  <a:gd name="T115" fmla="*/ 210 h 436"/>
                  <a:gd name="T116" fmla="*/ 277 w 285"/>
                  <a:gd name="T117" fmla="*/ 168 h 436"/>
                  <a:gd name="T118" fmla="*/ 260 w 285"/>
                  <a:gd name="T119" fmla="*/ 117 h 436"/>
                  <a:gd name="T120" fmla="*/ 252 w 285"/>
                  <a:gd name="T121" fmla="*/ 67 h 436"/>
                  <a:gd name="T122" fmla="*/ 227 w 285"/>
                  <a:gd name="T123" fmla="*/ 59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5" h="436">
                    <a:moveTo>
                      <a:pt x="227" y="59"/>
                    </a:moveTo>
                    <a:lnTo>
                      <a:pt x="210" y="42"/>
                    </a:lnTo>
                    <a:lnTo>
                      <a:pt x="193" y="50"/>
                    </a:lnTo>
                    <a:lnTo>
                      <a:pt x="168" y="50"/>
                    </a:lnTo>
                    <a:lnTo>
                      <a:pt x="143" y="25"/>
                    </a:lnTo>
                    <a:lnTo>
                      <a:pt x="118" y="0"/>
                    </a:lnTo>
                    <a:lnTo>
                      <a:pt x="109" y="8"/>
                    </a:lnTo>
                    <a:lnTo>
                      <a:pt x="109" y="25"/>
                    </a:lnTo>
                    <a:lnTo>
                      <a:pt x="109" y="42"/>
                    </a:lnTo>
                    <a:lnTo>
                      <a:pt x="109" y="50"/>
                    </a:lnTo>
                    <a:lnTo>
                      <a:pt x="101" y="76"/>
                    </a:lnTo>
                    <a:lnTo>
                      <a:pt x="93" y="109"/>
                    </a:lnTo>
                    <a:lnTo>
                      <a:pt x="118" y="109"/>
                    </a:lnTo>
                    <a:lnTo>
                      <a:pt x="134" y="126"/>
                    </a:lnTo>
                    <a:lnTo>
                      <a:pt x="126" y="134"/>
                    </a:lnTo>
                    <a:lnTo>
                      <a:pt x="118" y="143"/>
                    </a:lnTo>
                    <a:lnTo>
                      <a:pt x="126" y="159"/>
                    </a:lnTo>
                    <a:lnTo>
                      <a:pt x="118" y="176"/>
                    </a:lnTo>
                    <a:lnTo>
                      <a:pt x="109" y="176"/>
                    </a:lnTo>
                    <a:lnTo>
                      <a:pt x="93" y="193"/>
                    </a:lnTo>
                    <a:lnTo>
                      <a:pt x="93" y="210"/>
                    </a:lnTo>
                    <a:lnTo>
                      <a:pt x="101" y="235"/>
                    </a:lnTo>
                    <a:lnTo>
                      <a:pt x="93" y="252"/>
                    </a:lnTo>
                    <a:lnTo>
                      <a:pt x="101" y="268"/>
                    </a:lnTo>
                    <a:lnTo>
                      <a:pt x="109" y="294"/>
                    </a:lnTo>
                    <a:lnTo>
                      <a:pt x="76" y="319"/>
                    </a:lnTo>
                    <a:lnTo>
                      <a:pt x="42" y="335"/>
                    </a:lnTo>
                    <a:lnTo>
                      <a:pt x="25" y="352"/>
                    </a:lnTo>
                    <a:lnTo>
                      <a:pt x="9" y="361"/>
                    </a:lnTo>
                    <a:lnTo>
                      <a:pt x="9" y="377"/>
                    </a:lnTo>
                    <a:lnTo>
                      <a:pt x="9" y="386"/>
                    </a:lnTo>
                    <a:lnTo>
                      <a:pt x="0" y="394"/>
                    </a:lnTo>
                    <a:lnTo>
                      <a:pt x="0" y="403"/>
                    </a:lnTo>
                    <a:lnTo>
                      <a:pt x="9" y="428"/>
                    </a:lnTo>
                    <a:lnTo>
                      <a:pt x="34" y="436"/>
                    </a:lnTo>
                    <a:lnTo>
                      <a:pt x="51" y="428"/>
                    </a:lnTo>
                    <a:lnTo>
                      <a:pt x="67" y="419"/>
                    </a:lnTo>
                    <a:lnTo>
                      <a:pt x="101" y="428"/>
                    </a:lnTo>
                    <a:lnTo>
                      <a:pt x="134" y="428"/>
                    </a:lnTo>
                    <a:lnTo>
                      <a:pt x="134" y="411"/>
                    </a:lnTo>
                    <a:lnTo>
                      <a:pt x="134" y="386"/>
                    </a:lnTo>
                    <a:lnTo>
                      <a:pt x="160" y="377"/>
                    </a:lnTo>
                    <a:lnTo>
                      <a:pt x="185" y="369"/>
                    </a:lnTo>
                    <a:lnTo>
                      <a:pt x="193" y="344"/>
                    </a:lnTo>
                    <a:lnTo>
                      <a:pt x="210" y="327"/>
                    </a:lnTo>
                    <a:lnTo>
                      <a:pt x="218" y="319"/>
                    </a:lnTo>
                    <a:lnTo>
                      <a:pt x="235" y="319"/>
                    </a:lnTo>
                    <a:lnTo>
                      <a:pt x="235" y="319"/>
                    </a:lnTo>
                    <a:lnTo>
                      <a:pt x="252" y="285"/>
                    </a:lnTo>
                    <a:lnTo>
                      <a:pt x="252" y="277"/>
                    </a:lnTo>
                    <a:lnTo>
                      <a:pt x="269" y="268"/>
                    </a:lnTo>
                    <a:lnTo>
                      <a:pt x="285" y="252"/>
                    </a:lnTo>
                    <a:lnTo>
                      <a:pt x="285" y="243"/>
                    </a:lnTo>
                    <a:lnTo>
                      <a:pt x="277" y="235"/>
                    </a:lnTo>
                    <a:lnTo>
                      <a:pt x="269" y="226"/>
                    </a:lnTo>
                    <a:lnTo>
                      <a:pt x="269" y="218"/>
                    </a:lnTo>
                    <a:lnTo>
                      <a:pt x="269" y="218"/>
                    </a:lnTo>
                    <a:lnTo>
                      <a:pt x="260" y="210"/>
                    </a:lnTo>
                    <a:lnTo>
                      <a:pt x="277" y="168"/>
                    </a:lnTo>
                    <a:lnTo>
                      <a:pt x="260" y="117"/>
                    </a:lnTo>
                    <a:lnTo>
                      <a:pt x="252" y="67"/>
                    </a:lnTo>
                    <a:lnTo>
                      <a:pt x="227" y="59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5" name="СФО_Республика Тыва">
                <a:extLst>
                  <a:ext uri="{FF2B5EF4-FFF2-40B4-BE49-F238E27FC236}">
                    <a16:creationId xmlns:a16="http://schemas.microsoft.com/office/drawing/2014/main" id="{35F00F85-6453-7CC4-7835-80FB6CB62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0" y="5122863"/>
                <a:ext cx="801688" cy="519113"/>
              </a:xfrm>
              <a:custGeom>
                <a:avLst/>
                <a:gdLst>
                  <a:gd name="T0" fmla="*/ 545 w 688"/>
                  <a:gd name="T1" fmla="*/ 9 h 445"/>
                  <a:gd name="T2" fmla="*/ 478 w 688"/>
                  <a:gd name="T3" fmla="*/ 17 h 445"/>
                  <a:gd name="T4" fmla="*/ 461 w 688"/>
                  <a:gd name="T5" fmla="*/ 25 h 445"/>
                  <a:gd name="T6" fmla="*/ 453 w 688"/>
                  <a:gd name="T7" fmla="*/ 17 h 445"/>
                  <a:gd name="T8" fmla="*/ 436 w 688"/>
                  <a:gd name="T9" fmla="*/ 25 h 445"/>
                  <a:gd name="T10" fmla="*/ 411 w 688"/>
                  <a:gd name="T11" fmla="*/ 25 h 445"/>
                  <a:gd name="T12" fmla="*/ 394 w 688"/>
                  <a:gd name="T13" fmla="*/ 67 h 445"/>
                  <a:gd name="T14" fmla="*/ 361 w 688"/>
                  <a:gd name="T15" fmla="*/ 84 h 445"/>
                  <a:gd name="T16" fmla="*/ 260 w 688"/>
                  <a:gd name="T17" fmla="*/ 176 h 445"/>
                  <a:gd name="T18" fmla="*/ 151 w 688"/>
                  <a:gd name="T19" fmla="*/ 151 h 445"/>
                  <a:gd name="T20" fmla="*/ 126 w 688"/>
                  <a:gd name="T21" fmla="*/ 126 h 445"/>
                  <a:gd name="T22" fmla="*/ 75 w 688"/>
                  <a:gd name="T23" fmla="*/ 143 h 445"/>
                  <a:gd name="T24" fmla="*/ 75 w 688"/>
                  <a:gd name="T25" fmla="*/ 185 h 445"/>
                  <a:gd name="T26" fmla="*/ 8 w 688"/>
                  <a:gd name="T27" fmla="*/ 176 h 445"/>
                  <a:gd name="T28" fmla="*/ 8 w 688"/>
                  <a:gd name="T29" fmla="*/ 235 h 445"/>
                  <a:gd name="T30" fmla="*/ 25 w 688"/>
                  <a:gd name="T31" fmla="*/ 243 h 445"/>
                  <a:gd name="T32" fmla="*/ 25 w 688"/>
                  <a:gd name="T33" fmla="*/ 277 h 445"/>
                  <a:gd name="T34" fmla="*/ 42 w 688"/>
                  <a:gd name="T35" fmla="*/ 302 h 445"/>
                  <a:gd name="T36" fmla="*/ 0 w 688"/>
                  <a:gd name="T37" fmla="*/ 319 h 445"/>
                  <a:gd name="T38" fmla="*/ 17 w 688"/>
                  <a:gd name="T39" fmla="*/ 327 h 445"/>
                  <a:gd name="T40" fmla="*/ 25 w 688"/>
                  <a:gd name="T41" fmla="*/ 352 h 445"/>
                  <a:gd name="T42" fmla="*/ 92 w 688"/>
                  <a:gd name="T43" fmla="*/ 344 h 445"/>
                  <a:gd name="T44" fmla="*/ 101 w 688"/>
                  <a:gd name="T45" fmla="*/ 310 h 445"/>
                  <a:gd name="T46" fmla="*/ 159 w 688"/>
                  <a:gd name="T47" fmla="*/ 310 h 445"/>
                  <a:gd name="T48" fmla="*/ 193 w 688"/>
                  <a:gd name="T49" fmla="*/ 302 h 445"/>
                  <a:gd name="T50" fmla="*/ 210 w 688"/>
                  <a:gd name="T51" fmla="*/ 294 h 445"/>
                  <a:gd name="T52" fmla="*/ 226 w 688"/>
                  <a:gd name="T53" fmla="*/ 285 h 445"/>
                  <a:gd name="T54" fmla="*/ 235 w 688"/>
                  <a:gd name="T55" fmla="*/ 294 h 445"/>
                  <a:gd name="T56" fmla="*/ 243 w 688"/>
                  <a:gd name="T57" fmla="*/ 302 h 445"/>
                  <a:gd name="T58" fmla="*/ 260 w 688"/>
                  <a:gd name="T59" fmla="*/ 310 h 445"/>
                  <a:gd name="T60" fmla="*/ 302 w 688"/>
                  <a:gd name="T61" fmla="*/ 327 h 445"/>
                  <a:gd name="T62" fmla="*/ 352 w 688"/>
                  <a:gd name="T63" fmla="*/ 361 h 445"/>
                  <a:gd name="T64" fmla="*/ 394 w 688"/>
                  <a:gd name="T65" fmla="*/ 403 h 445"/>
                  <a:gd name="T66" fmla="*/ 436 w 688"/>
                  <a:gd name="T67" fmla="*/ 411 h 445"/>
                  <a:gd name="T68" fmla="*/ 486 w 688"/>
                  <a:gd name="T69" fmla="*/ 419 h 445"/>
                  <a:gd name="T70" fmla="*/ 503 w 688"/>
                  <a:gd name="T71" fmla="*/ 419 h 445"/>
                  <a:gd name="T72" fmla="*/ 537 w 688"/>
                  <a:gd name="T73" fmla="*/ 436 h 445"/>
                  <a:gd name="T74" fmla="*/ 604 w 688"/>
                  <a:gd name="T75" fmla="*/ 411 h 445"/>
                  <a:gd name="T76" fmla="*/ 621 w 688"/>
                  <a:gd name="T77" fmla="*/ 361 h 445"/>
                  <a:gd name="T78" fmla="*/ 604 w 688"/>
                  <a:gd name="T79" fmla="*/ 344 h 445"/>
                  <a:gd name="T80" fmla="*/ 604 w 688"/>
                  <a:gd name="T81" fmla="*/ 327 h 445"/>
                  <a:gd name="T82" fmla="*/ 595 w 688"/>
                  <a:gd name="T83" fmla="*/ 310 h 445"/>
                  <a:gd name="T84" fmla="*/ 637 w 688"/>
                  <a:gd name="T85" fmla="*/ 235 h 445"/>
                  <a:gd name="T86" fmla="*/ 654 w 688"/>
                  <a:gd name="T87" fmla="*/ 227 h 445"/>
                  <a:gd name="T88" fmla="*/ 679 w 688"/>
                  <a:gd name="T89" fmla="*/ 193 h 445"/>
                  <a:gd name="T90" fmla="*/ 679 w 688"/>
                  <a:gd name="T91" fmla="*/ 176 h 445"/>
                  <a:gd name="T92" fmla="*/ 671 w 688"/>
                  <a:gd name="T93" fmla="*/ 160 h 445"/>
                  <a:gd name="T94" fmla="*/ 679 w 688"/>
                  <a:gd name="T95" fmla="*/ 143 h 445"/>
                  <a:gd name="T96" fmla="*/ 679 w 688"/>
                  <a:gd name="T97" fmla="*/ 101 h 445"/>
                  <a:gd name="T98" fmla="*/ 688 w 688"/>
                  <a:gd name="T99" fmla="*/ 101 h 445"/>
                  <a:gd name="T100" fmla="*/ 679 w 688"/>
                  <a:gd name="T101" fmla="*/ 76 h 445"/>
                  <a:gd name="T102" fmla="*/ 646 w 688"/>
                  <a:gd name="T103" fmla="*/ 76 h 445"/>
                  <a:gd name="T104" fmla="*/ 562 w 688"/>
                  <a:gd name="T105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8" h="445">
                    <a:moveTo>
                      <a:pt x="562" y="9"/>
                    </a:moveTo>
                    <a:lnTo>
                      <a:pt x="545" y="9"/>
                    </a:lnTo>
                    <a:lnTo>
                      <a:pt x="503" y="25"/>
                    </a:lnTo>
                    <a:lnTo>
                      <a:pt x="478" y="17"/>
                    </a:lnTo>
                    <a:lnTo>
                      <a:pt x="470" y="25"/>
                    </a:lnTo>
                    <a:lnTo>
                      <a:pt x="461" y="25"/>
                    </a:lnTo>
                    <a:lnTo>
                      <a:pt x="453" y="25"/>
                    </a:lnTo>
                    <a:lnTo>
                      <a:pt x="453" y="17"/>
                    </a:lnTo>
                    <a:lnTo>
                      <a:pt x="444" y="17"/>
                    </a:lnTo>
                    <a:lnTo>
                      <a:pt x="436" y="25"/>
                    </a:lnTo>
                    <a:lnTo>
                      <a:pt x="419" y="25"/>
                    </a:lnTo>
                    <a:lnTo>
                      <a:pt x="411" y="25"/>
                    </a:lnTo>
                    <a:lnTo>
                      <a:pt x="402" y="42"/>
                    </a:lnTo>
                    <a:lnTo>
                      <a:pt x="394" y="67"/>
                    </a:lnTo>
                    <a:lnTo>
                      <a:pt x="377" y="76"/>
                    </a:lnTo>
                    <a:lnTo>
                      <a:pt x="361" y="84"/>
                    </a:lnTo>
                    <a:lnTo>
                      <a:pt x="319" y="143"/>
                    </a:lnTo>
                    <a:lnTo>
                      <a:pt x="260" y="176"/>
                    </a:lnTo>
                    <a:lnTo>
                      <a:pt x="201" y="168"/>
                    </a:lnTo>
                    <a:lnTo>
                      <a:pt x="151" y="151"/>
                    </a:lnTo>
                    <a:lnTo>
                      <a:pt x="143" y="134"/>
                    </a:lnTo>
                    <a:lnTo>
                      <a:pt x="126" y="126"/>
                    </a:lnTo>
                    <a:lnTo>
                      <a:pt x="101" y="134"/>
                    </a:lnTo>
                    <a:lnTo>
                      <a:pt x="75" y="143"/>
                    </a:lnTo>
                    <a:lnTo>
                      <a:pt x="75" y="168"/>
                    </a:lnTo>
                    <a:lnTo>
                      <a:pt x="75" y="185"/>
                    </a:lnTo>
                    <a:lnTo>
                      <a:pt x="42" y="185"/>
                    </a:lnTo>
                    <a:lnTo>
                      <a:pt x="8" y="176"/>
                    </a:lnTo>
                    <a:lnTo>
                      <a:pt x="8" y="210"/>
                    </a:lnTo>
                    <a:lnTo>
                      <a:pt x="8" y="235"/>
                    </a:lnTo>
                    <a:lnTo>
                      <a:pt x="17" y="243"/>
                    </a:lnTo>
                    <a:lnTo>
                      <a:pt x="25" y="243"/>
                    </a:lnTo>
                    <a:lnTo>
                      <a:pt x="25" y="260"/>
                    </a:lnTo>
                    <a:lnTo>
                      <a:pt x="25" y="277"/>
                    </a:lnTo>
                    <a:lnTo>
                      <a:pt x="42" y="285"/>
                    </a:lnTo>
                    <a:lnTo>
                      <a:pt x="42" y="302"/>
                    </a:lnTo>
                    <a:lnTo>
                      <a:pt x="25" y="302"/>
                    </a:lnTo>
                    <a:lnTo>
                      <a:pt x="0" y="319"/>
                    </a:lnTo>
                    <a:lnTo>
                      <a:pt x="8" y="327"/>
                    </a:lnTo>
                    <a:lnTo>
                      <a:pt x="17" y="327"/>
                    </a:lnTo>
                    <a:lnTo>
                      <a:pt x="17" y="336"/>
                    </a:lnTo>
                    <a:lnTo>
                      <a:pt x="25" y="352"/>
                    </a:lnTo>
                    <a:lnTo>
                      <a:pt x="59" y="344"/>
                    </a:lnTo>
                    <a:lnTo>
                      <a:pt x="92" y="344"/>
                    </a:lnTo>
                    <a:lnTo>
                      <a:pt x="92" y="327"/>
                    </a:lnTo>
                    <a:lnTo>
                      <a:pt x="101" y="310"/>
                    </a:lnTo>
                    <a:lnTo>
                      <a:pt x="143" y="319"/>
                    </a:lnTo>
                    <a:lnTo>
                      <a:pt x="159" y="310"/>
                    </a:lnTo>
                    <a:lnTo>
                      <a:pt x="176" y="302"/>
                    </a:lnTo>
                    <a:lnTo>
                      <a:pt x="193" y="302"/>
                    </a:lnTo>
                    <a:lnTo>
                      <a:pt x="210" y="302"/>
                    </a:lnTo>
                    <a:lnTo>
                      <a:pt x="210" y="294"/>
                    </a:lnTo>
                    <a:lnTo>
                      <a:pt x="218" y="285"/>
                    </a:lnTo>
                    <a:lnTo>
                      <a:pt x="226" y="285"/>
                    </a:lnTo>
                    <a:lnTo>
                      <a:pt x="226" y="294"/>
                    </a:lnTo>
                    <a:lnTo>
                      <a:pt x="235" y="294"/>
                    </a:lnTo>
                    <a:lnTo>
                      <a:pt x="235" y="302"/>
                    </a:lnTo>
                    <a:lnTo>
                      <a:pt x="243" y="302"/>
                    </a:lnTo>
                    <a:lnTo>
                      <a:pt x="260" y="294"/>
                    </a:lnTo>
                    <a:lnTo>
                      <a:pt x="260" y="310"/>
                    </a:lnTo>
                    <a:lnTo>
                      <a:pt x="268" y="327"/>
                    </a:lnTo>
                    <a:lnTo>
                      <a:pt x="302" y="327"/>
                    </a:lnTo>
                    <a:lnTo>
                      <a:pt x="344" y="336"/>
                    </a:lnTo>
                    <a:lnTo>
                      <a:pt x="352" y="361"/>
                    </a:lnTo>
                    <a:lnTo>
                      <a:pt x="361" y="394"/>
                    </a:lnTo>
                    <a:lnTo>
                      <a:pt x="394" y="403"/>
                    </a:lnTo>
                    <a:lnTo>
                      <a:pt x="428" y="411"/>
                    </a:lnTo>
                    <a:lnTo>
                      <a:pt x="436" y="411"/>
                    </a:lnTo>
                    <a:lnTo>
                      <a:pt x="444" y="403"/>
                    </a:lnTo>
                    <a:lnTo>
                      <a:pt x="486" y="419"/>
                    </a:lnTo>
                    <a:lnTo>
                      <a:pt x="495" y="419"/>
                    </a:lnTo>
                    <a:lnTo>
                      <a:pt x="503" y="419"/>
                    </a:lnTo>
                    <a:lnTo>
                      <a:pt x="528" y="428"/>
                    </a:lnTo>
                    <a:lnTo>
                      <a:pt x="537" y="436"/>
                    </a:lnTo>
                    <a:lnTo>
                      <a:pt x="545" y="445"/>
                    </a:lnTo>
                    <a:lnTo>
                      <a:pt x="604" y="411"/>
                    </a:lnTo>
                    <a:lnTo>
                      <a:pt x="612" y="386"/>
                    </a:lnTo>
                    <a:lnTo>
                      <a:pt x="621" y="361"/>
                    </a:lnTo>
                    <a:lnTo>
                      <a:pt x="612" y="361"/>
                    </a:lnTo>
                    <a:lnTo>
                      <a:pt x="604" y="344"/>
                    </a:lnTo>
                    <a:lnTo>
                      <a:pt x="604" y="336"/>
                    </a:lnTo>
                    <a:lnTo>
                      <a:pt x="604" y="327"/>
                    </a:lnTo>
                    <a:lnTo>
                      <a:pt x="604" y="319"/>
                    </a:lnTo>
                    <a:lnTo>
                      <a:pt x="595" y="310"/>
                    </a:lnTo>
                    <a:lnTo>
                      <a:pt x="612" y="269"/>
                    </a:lnTo>
                    <a:lnTo>
                      <a:pt x="637" y="235"/>
                    </a:lnTo>
                    <a:lnTo>
                      <a:pt x="646" y="235"/>
                    </a:lnTo>
                    <a:lnTo>
                      <a:pt x="654" y="227"/>
                    </a:lnTo>
                    <a:lnTo>
                      <a:pt x="671" y="210"/>
                    </a:lnTo>
                    <a:lnTo>
                      <a:pt x="679" y="193"/>
                    </a:lnTo>
                    <a:lnTo>
                      <a:pt x="679" y="185"/>
                    </a:lnTo>
                    <a:lnTo>
                      <a:pt x="679" y="176"/>
                    </a:lnTo>
                    <a:lnTo>
                      <a:pt x="671" y="168"/>
                    </a:lnTo>
                    <a:lnTo>
                      <a:pt x="671" y="160"/>
                    </a:lnTo>
                    <a:lnTo>
                      <a:pt x="671" y="151"/>
                    </a:lnTo>
                    <a:lnTo>
                      <a:pt x="679" y="143"/>
                    </a:lnTo>
                    <a:lnTo>
                      <a:pt x="679" y="118"/>
                    </a:lnTo>
                    <a:lnTo>
                      <a:pt x="679" y="101"/>
                    </a:lnTo>
                    <a:lnTo>
                      <a:pt x="688" y="101"/>
                    </a:lnTo>
                    <a:lnTo>
                      <a:pt x="688" y="101"/>
                    </a:lnTo>
                    <a:lnTo>
                      <a:pt x="688" y="84"/>
                    </a:lnTo>
                    <a:lnTo>
                      <a:pt x="679" y="76"/>
                    </a:lnTo>
                    <a:lnTo>
                      <a:pt x="662" y="76"/>
                    </a:lnTo>
                    <a:lnTo>
                      <a:pt x="646" y="76"/>
                    </a:lnTo>
                    <a:lnTo>
                      <a:pt x="604" y="42"/>
                    </a:lnTo>
                    <a:lnTo>
                      <a:pt x="562" y="0"/>
                    </a:lnTo>
                    <a:lnTo>
                      <a:pt x="562" y="9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6" name="СФО_Республика Алтай">
                <a:extLst>
                  <a:ext uri="{FF2B5EF4-FFF2-40B4-BE49-F238E27FC236}">
                    <a16:creationId xmlns:a16="http://schemas.microsoft.com/office/drawing/2014/main" id="{E22E6723-D407-B67B-46BC-1A6C628EC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375" y="5162550"/>
                <a:ext cx="458788" cy="439738"/>
              </a:xfrm>
              <a:custGeom>
                <a:avLst/>
                <a:gdLst>
                  <a:gd name="T0" fmla="*/ 318 w 394"/>
                  <a:gd name="T1" fmla="*/ 33 h 377"/>
                  <a:gd name="T2" fmla="*/ 302 w 394"/>
                  <a:gd name="T3" fmla="*/ 17 h 377"/>
                  <a:gd name="T4" fmla="*/ 285 w 394"/>
                  <a:gd name="T5" fmla="*/ 25 h 377"/>
                  <a:gd name="T6" fmla="*/ 260 w 394"/>
                  <a:gd name="T7" fmla="*/ 0 h 377"/>
                  <a:gd name="T8" fmla="*/ 226 w 394"/>
                  <a:gd name="T9" fmla="*/ 25 h 377"/>
                  <a:gd name="T10" fmla="*/ 218 w 394"/>
                  <a:gd name="T11" fmla="*/ 58 h 377"/>
                  <a:gd name="T12" fmla="*/ 209 w 394"/>
                  <a:gd name="T13" fmla="*/ 50 h 377"/>
                  <a:gd name="T14" fmla="*/ 184 w 394"/>
                  <a:gd name="T15" fmla="*/ 50 h 377"/>
                  <a:gd name="T16" fmla="*/ 168 w 394"/>
                  <a:gd name="T17" fmla="*/ 33 h 377"/>
                  <a:gd name="T18" fmla="*/ 151 w 394"/>
                  <a:gd name="T19" fmla="*/ 67 h 377"/>
                  <a:gd name="T20" fmla="*/ 134 w 394"/>
                  <a:gd name="T21" fmla="*/ 67 h 377"/>
                  <a:gd name="T22" fmla="*/ 117 w 394"/>
                  <a:gd name="T23" fmla="*/ 84 h 377"/>
                  <a:gd name="T24" fmla="*/ 59 w 394"/>
                  <a:gd name="T25" fmla="*/ 84 h 377"/>
                  <a:gd name="T26" fmla="*/ 33 w 394"/>
                  <a:gd name="T27" fmla="*/ 100 h 377"/>
                  <a:gd name="T28" fmla="*/ 17 w 394"/>
                  <a:gd name="T29" fmla="*/ 92 h 377"/>
                  <a:gd name="T30" fmla="*/ 17 w 394"/>
                  <a:gd name="T31" fmla="*/ 117 h 377"/>
                  <a:gd name="T32" fmla="*/ 33 w 394"/>
                  <a:gd name="T33" fmla="*/ 142 h 377"/>
                  <a:gd name="T34" fmla="*/ 33 w 394"/>
                  <a:gd name="T35" fmla="*/ 167 h 377"/>
                  <a:gd name="T36" fmla="*/ 25 w 394"/>
                  <a:gd name="T37" fmla="*/ 209 h 377"/>
                  <a:gd name="T38" fmla="*/ 59 w 394"/>
                  <a:gd name="T39" fmla="*/ 268 h 377"/>
                  <a:gd name="T40" fmla="*/ 75 w 394"/>
                  <a:gd name="T41" fmla="*/ 302 h 377"/>
                  <a:gd name="T42" fmla="*/ 100 w 394"/>
                  <a:gd name="T43" fmla="*/ 310 h 377"/>
                  <a:gd name="T44" fmla="*/ 142 w 394"/>
                  <a:gd name="T45" fmla="*/ 310 h 377"/>
                  <a:gd name="T46" fmla="*/ 168 w 394"/>
                  <a:gd name="T47" fmla="*/ 310 h 377"/>
                  <a:gd name="T48" fmla="*/ 201 w 394"/>
                  <a:gd name="T49" fmla="*/ 377 h 377"/>
                  <a:gd name="T50" fmla="*/ 235 w 394"/>
                  <a:gd name="T51" fmla="*/ 377 h 377"/>
                  <a:gd name="T52" fmla="*/ 260 w 394"/>
                  <a:gd name="T53" fmla="*/ 352 h 377"/>
                  <a:gd name="T54" fmla="*/ 302 w 394"/>
                  <a:gd name="T55" fmla="*/ 360 h 377"/>
                  <a:gd name="T56" fmla="*/ 318 w 394"/>
                  <a:gd name="T57" fmla="*/ 360 h 377"/>
                  <a:gd name="T58" fmla="*/ 335 w 394"/>
                  <a:gd name="T59" fmla="*/ 352 h 377"/>
                  <a:gd name="T60" fmla="*/ 352 w 394"/>
                  <a:gd name="T61" fmla="*/ 360 h 377"/>
                  <a:gd name="T62" fmla="*/ 377 w 394"/>
                  <a:gd name="T63" fmla="*/ 318 h 377"/>
                  <a:gd name="T64" fmla="*/ 369 w 394"/>
                  <a:gd name="T65" fmla="*/ 293 h 377"/>
                  <a:gd name="T66" fmla="*/ 352 w 394"/>
                  <a:gd name="T67" fmla="*/ 285 h 377"/>
                  <a:gd name="T68" fmla="*/ 394 w 394"/>
                  <a:gd name="T69" fmla="*/ 268 h 377"/>
                  <a:gd name="T70" fmla="*/ 377 w 394"/>
                  <a:gd name="T71" fmla="*/ 243 h 377"/>
                  <a:gd name="T72" fmla="*/ 377 w 394"/>
                  <a:gd name="T73" fmla="*/ 209 h 377"/>
                  <a:gd name="T74" fmla="*/ 360 w 394"/>
                  <a:gd name="T75" fmla="*/ 201 h 377"/>
                  <a:gd name="T76" fmla="*/ 352 w 394"/>
                  <a:gd name="T77" fmla="*/ 142 h 377"/>
                  <a:gd name="T78" fmla="*/ 327 w 394"/>
                  <a:gd name="T79" fmla="*/ 159 h 377"/>
                  <a:gd name="T80" fmla="*/ 285 w 394"/>
                  <a:gd name="T81" fmla="*/ 126 h 377"/>
                  <a:gd name="T82" fmla="*/ 302 w 394"/>
                  <a:gd name="T83" fmla="*/ 109 h 377"/>
                  <a:gd name="T84" fmla="*/ 302 w 394"/>
                  <a:gd name="T85" fmla="*/ 84 h 377"/>
                  <a:gd name="T86" fmla="*/ 335 w 394"/>
                  <a:gd name="T87" fmla="*/ 58 h 377"/>
                  <a:gd name="T88" fmla="*/ 335 w 394"/>
                  <a:gd name="T89" fmla="*/ 33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4" h="377">
                    <a:moveTo>
                      <a:pt x="327" y="33"/>
                    </a:moveTo>
                    <a:lnTo>
                      <a:pt x="318" y="33"/>
                    </a:lnTo>
                    <a:lnTo>
                      <a:pt x="310" y="25"/>
                    </a:lnTo>
                    <a:lnTo>
                      <a:pt x="302" y="17"/>
                    </a:lnTo>
                    <a:lnTo>
                      <a:pt x="293" y="25"/>
                    </a:lnTo>
                    <a:lnTo>
                      <a:pt x="285" y="25"/>
                    </a:lnTo>
                    <a:lnTo>
                      <a:pt x="277" y="17"/>
                    </a:lnTo>
                    <a:lnTo>
                      <a:pt x="260" y="0"/>
                    </a:lnTo>
                    <a:lnTo>
                      <a:pt x="235" y="8"/>
                    </a:lnTo>
                    <a:lnTo>
                      <a:pt x="226" y="25"/>
                    </a:lnTo>
                    <a:lnTo>
                      <a:pt x="235" y="42"/>
                    </a:lnTo>
                    <a:lnTo>
                      <a:pt x="218" y="58"/>
                    </a:lnTo>
                    <a:lnTo>
                      <a:pt x="209" y="50"/>
                    </a:lnTo>
                    <a:lnTo>
                      <a:pt x="209" y="50"/>
                    </a:lnTo>
                    <a:lnTo>
                      <a:pt x="193" y="50"/>
                    </a:lnTo>
                    <a:lnTo>
                      <a:pt x="184" y="50"/>
                    </a:lnTo>
                    <a:lnTo>
                      <a:pt x="176" y="42"/>
                    </a:lnTo>
                    <a:lnTo>
                      <a:pt x="168" y="33"/>
                    </a:lnTo>
                    <a:lnTo>
                      <a:pt x="159" y="50"/>
                    </a:lnTo>
                    <a:lnTo>
                      <a:pt x="151" y="67"/>
                    </a:lnTo>
                    <a:lnTo>
                      <a:pt x="142" y="67"/>
                    </a:lnTo>
                    <a:lnTo>
                      <a:pt x="134" y="67"/>
                    </a:lnTo>
                    <a:lnTo>
                      <a:pt x="126" y="75"/>
                    </a:lnTo>
                    <a:lnTo>
                      <a:pt x="117" y="84"/>
                    </a:lnTo>
                    <a:lnTo>
                      <a:pt x="92" y="84"/>
                    </a:lnTo>
                    <a:lnTo>
                      <a:pt x="59" y="84"/>
                    </a:lnTo>
                    <a:lnTo>
                      <a:pt x="42" y="92"/>
                    </a:lnTo>
                    <a:lnTo>
                      <a:pt x="33" y="100"/>
                    </a:lnTo>
                    <a:lnTo>
                      <a:pt x="33" y="100"/>
                    </a:lnTo>
                    <a:lnTo>
                      <a:pt x="17" y="92"/>
                    </a:lnTo>
                    <a:lnTo>
                      <a:pt x="0" y="100"/>
                    </a:lnTo>
                    <a:lnTo>
                      <a:pt x="17" y="117"/>
                    </a:lnTo>
                    <a:lnTo>
                      <a:pt x="33" y="134"/>
                    </a:lnTo>
                    <a:lnTo>
                      <a:pt x="33" y="142"/>
                    </a:lnTo>
                    <a:lnTo>
                      <a:pt x="33" y="159"/>
                    </a:lnTo>
                    <a:lnTo>
                      <a:pt x="33" y="167"/>
                    </a:lnTo>
                    <a:lnTo>
                      <a:pt x="8" y="167"/>
                    </a:lnTo>
                    <a:lnTo>
                      <a:pt x="25" y="209"/>
                    </a:lnTo>
                    <a:lnTo>
                      <a:pt x="50" y="243"/>
                    </a:lnTo>
                    <a:lnTo>
                      <a:pt x="59" y="268"/>
                    </a:lnTo>
                    <a:lnTo>
                      <a:pt x="67" y="293"/>
                    </a:lnTo>
                    <a:lnTo>
                      <a:pt x="75" y="302"/>
                    </a:lnTo>
                    <a:lnTo>
                      <a:pt x="84" y="302"/>
                    </a:lnTo>
                    <a:lnTo>
                      <a:pt x="100" y="310"/>
                    </a:lnTo>
                    <a:lnTo>
                      <a:pt x="109" y="318"/>
                    </a:lnTo>
                    <a:lnTo>
                      <a:pt x="142" y="310"/>
                    </a:lnTo>
                    <a:lnTo>
                      <a:pt x="168" y="302"/>
                    </a:lnTo>
                    <a:lnTo>
                      <a:pt x="168" y="310"/>
                    </a:lnTo>
                    <a:lnTo>
                      <a:pt x="159" y="318"/>
                    </a:lnTo>
                    <a:lnTo>
                      <a:pt x="201" y="377"/>
                    </a:lnTo>
                    <a:lnTo>
                      <a:pt x="218" y="377"/>
                    </a:lnTo>
                    <a:lnTo>
                      <a:pt x="235" y="377"/>
                    </a:lnTo>
                    <a:lnTo>
                      <a:pt x="251" y="369"/>
                    </a:lnTo>
                    <a:lnTo>
                      <a:pt x="260" y="352"/>
                    </a:lnTo>
                    <a:lnTo>
                      <a:pt x="302" y="360"/>
                    </a:lnTo>
                    <a:lnTo>
                      <a:pt x="302" y="360"/>
                    </a:lnTo>
                    <a:lnTo>
                      <a:pt x="310" y="360"/>
                    </a:lnTo>
                    <a:lnTo>
                      <a:pt x="318" y="360"/>
                    </a:lnTo>
                    <a:lnTo>
                      <a:pt x="327" y="360"/>
                    </a:lnTo>
                    <a:lnTo>
                      <a:pt x="335" y="352"/>
                    </a:lnTo>
                    <a:lnTo>
                      <a:pt x="344" y="352"/>
                    </a:lnTo>
                    <a:lnTo>
                      <a:pt x="352" y="360"/>
                    </a:lnTo>
                    <a:lnTo>
                      <a:pt x="369" y="335"/>
                    </a:lnTo>
                    <a:lnTo>
                      <a:pt x="377" y="318"/>
                    </a:lnTo>
                    <a:lnTo>
                      <a:pt x="369" y="302"/>
                    </a:lnTo>
                    <a:lnTo>
                      <a:pt x="369" y="293"/>
                    </a:lnTo>
                    <a:lnTo>
                      <a:pt x="352" y="293"/>
                    </a:lnTo>
                    <a:lnTo>
                      <a:pt x="352" y="285"/>
                    </a:lnTo>
                    <a:lnTo>
                      <a:pt x="377" y="268"/>
                    </a:lnTo>
                    <a:lnTo>
                      <a:pt x="394" y="268"/>
                    </a:lnTo>
                    <a:lnTo>
                      <a:pt x="394" y="251"/>
                    </a:lnTo>
                    <a:lnTo>
                      <a:pt x="377" y="243"/>
                    </a:lnTo>
                    <a:lnTo>
                      <a:pt x="377" y="226"/>
                    </a:lnTo>
                    <a:lnTo>
                      <a:pt x="377" y="209"/>
                    </a:lnTo>
                    <a:lnTo>
                      <a:pt x="369" y="209"/>
                    </a:lnTo>
                    <a:lnTo>
                      <a:pt x="360" y="201"/>
                    </a:lnTo>
                    <a:lnTo>
                      <a:pt x="360" y="176"/>
                    </a:lnTo>
                    <a:lnTo>
                      <a:pt x="352" y="142"/>
                    </a:lnTo>
                    <a:lnTo>
                      <a:pt x="344" y="151"/>
                    </a:lnTo>
                    <a:lnTo>
                      <a:pt x="327" y="159"/>
                    </a:lnTo>
                    <a:lnTo>
                      <a:pt x="302" y="151"/>
                    </a:lnTo>
                    <a:lnTo>
                      <a:pt x="285" y="126"/>
                    </a:lnTo>
                    <a:lnTo>
                      <a:pt x="293" y="117"/>
                    </a:lnTo>
                    <a:lnTo>
                      <a:pt x="302" y="109"/>
                    </a:lnTo>
                    <a:lnTo>
                      <a:pt x="302" y="100"/>
                    </a:lnTo>
                    <a:lnTo>
                      <a:pt x="302" y="84"/>
                    </a:lnTo>
                    <a:lnTo>
                      <a:pt x="318" y="75"/>
                    </a:lnTo>
                    <a:lnTo>
                      <a:pt x="335" y="58"/>
                    </a:lnTo>
                    <a:lnTo>
                      <a:pt x="335" y="42"/>
                    </a:lnTo>
                    <a:lnTo>
                      <a:pt x="335" y="33"/>
                    </a:lnTo>
                    <a:lnTo>
                      <a:pt x="327" y="33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33" name="УФО">
              <a:extLst>
                <a:ext uri="{FF2B5EF4-FFF2-40B4-BE49-F238E27FC236}">
                  <a16:creationId xmlns:a16="http://schemas.microsoft.com/office/drawing/2014/main" id="{56999ABD-9E66-9575-A3E4-9DD5224ED89A}"/>
                </a:ext>
              </a:extLst>
            </p:cNvPr>
            <p:cNvGrpSpPr/>
            <p:nvPr/>
          </p:nvGrpSpPr>
          <p:grpSpPr>
            <a:xfrm>
              <a:off x="4473403" y="2153228"/>
              <a:ext cx="1818224" cy="1890566"/>
              <a:chOff x="2286473" y="2146300"/>
              <a:chExt cx="2287115" cy="2378114"/>
            </a:xfrm>
            <a:grpFill/>
          </p:grpSpPr>
          <p:sp>
            <p:nvSpPr>
              <p:cNvPr id="901" name="УФО_Ямало-Ненецкий АО">
                <a:extLst>
                  <a:ext uri="{FF2B5EF4-FFF2-40B4-BE49-F238E27FC236}">
                    <a16:creationId xmlns:a16="http://schemas.microsoft.com/office/drawing/2014/main" id="{F246F3CE-2766-97D7-7F28-6DC211E460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3" y="2146300"/>
                <a:ext cx="1298575" cy="1747838"/>
              </a:xfrm>
              <a:custGeom>
                <a:avLst/>
                <a:gdLst>
                  <a:gd name="T0" fmla="*/ 754 w 1115"/>
                  <a:gd name="T1" fmla="*/ 42 h 1501"/>
                  <a:gd name="T2" fmla="*/ 922 w 1115"/>
                  <a:gd name="T3" fmla="*/ 184 h 1501"/>
                  <a:gd name="T4" fmla="*/ 838 w 1115"/>
                  <a:gd name="T5" fmla="*/ 234 h 1501"/>
                  <a:gd name="T6" fmla="*/ 788 w 1115"/>
                  <a:gd name="T7" fmla="*/ 293 h 1501"/>
                  <a:gd name="T8" fmla="*/ 754 w 1115"/>
                  <a:gd name="T9" fmla="*/ 436 h 1501"/>
                  <a:gd name="T10" fmla="*/ 712 w 1115"/>
                  <a:gd name="T11" fmla="*/ 570 h 1501"/>
                  <a:gd name="T12" fmla="*/ 838 w 1115"/>
                  <a:gd name="T13" fmla="*/ 612 h 1501"/>
                  <a:gd name="T14" fmla="*/ 846 w 1115"/>
                  <a:gd name="T15" fmla="*/ 729 h 1501"/>
                  <a:gd name="T16" fmla="*/ 821 w 1115"/>
                  <a:gd name="T17" fmla="*/ 821 h 1501"/>
                  <a:gd name="T18" fmla="*/ 813 w 1115"/>
                  <a:gd name="T19" fmla="*/ 738 h 1501"/>
                  <a:gd name="T20" fmla="*/ 830 w 1115"/>
                  <a:gd name="T21" fmla="*/ 671 h 1501"/>
                  <a:gd name="T22" fmla="*/ 704 w 1115"/>
                  <a:gd name="T23" fmla="*/ 662 h 1501"/>
                  <a:gd name="T24" fmla="*/ 595 w 1115"/>
                  <a:gd name="T25" fmla="*/ 821 h 1501"/>
                  <a:gd name="T26" fmla="*/ 494 w 1115"/>
                  <a:gd name="T27" fmla="*/ 847 h 1501"/>
                  <a:gd name="T28" fmla="*/ 402 w 1115"/>
                  <a:gd name="T29" fmla="*/ 746 h 1501"/>
                  <a:gd name="T30" fmla="*/ 511 w 1115"/>
                  <a:gd name="T31" fmla="*/ 813 h 1501"/>
                  <a:gd name="T32" fmla="*/ 561 w 1115"/>
                  <a:gd name="T33" fmla="*/ 763 h 1501"/>
                  <a:gd name="T34" fmla="*/ 662 w 1115"/>
                  <a:gd name="T35" fmla="*/ 654 h 1501"/>
                  <a:gd name="T36" fmla="*/ 721 w 1115"/>
                  <a:gd name="T37" fmla="*/ 402 h 1501"/>
                  <a:gd name="T38" fmla="*/ 830 w 1115"/>
                  <a:gd name="T39" fmla="*/ 125 h 1501"/>
                  <a:gd name="T40" fmla="*/ 729 w 1115"/>
                  <a:gd name="T41" fmla="*/ 58 h 1501"/>
                  <a:gd name="T42" fmla="*/ 578 w 1115"/>
                  <a:gd name="T43" fmla="*/ 201 h 1501"/>
                  <a:gd name="T44" fmla="*/ 528 w 1115"/>
                  <a:gd name="T45" fmla="*/ 260 h 1501"/>
                  <a:gd name="T46" fmla="*/ 477 w 1115"/>
                  <a:gd name="T47" fmla="*/ 352 h 1501"/>
                  <a:gd name="T48" fmla="*/ 469 w 1115"/>
                  <a:gd name="T49" fmla="*/ 394 h 1501"/>
                  <a:gd name="T50" fmla="*/ 486 w 1115"/>
                  <a:gd name="T51" fmla="*/ 494 h 1501"/>
                  <a:gd name="T52" fmla="*/ 436 w 1115"/>
                  <a:gd name="T53" fmla="*/ 553 h 1501"/>
                  <a:gd name="T54" fmla="*/ 402 w 1115"/>
                  <a:gd name="T55" fmla="*/ 444 h 1501"/>
                  <a:gd name="T56" fmla="*/ 327 w 1115"/>
                  <a:gd name="T57" fmla="*/ 419 h 1501"/>
                  <a:gd name="T58" fmla="*/ 301 w 1115"/>
                  <a:gd name="T59" fmla="*/ 545 h 1501"/>
                  <a:gd name="T60" fmla="*/ 226 w 1115"/>
                  <a:gd name="T61" fmla="*/ 662 h 1501"/>
                  <a:gd name="T62" fmla="*/ 125 w 1115"/>
                  <a:gd name="T63" fmla="*/ 696 h 1501"/>
                  <a:gd name="T64" fmla="*/ 41 w 1115"/>
                  <a:gd name="T65" fmla="*/ 763 h 1501"/>
                  <a:gd name="T66" fmla="*/ 8 w 1115"/>
                  <a:gd name="T67" fmla="*/ 872 h 1501"/>
                  <a:gd name="T68" fmla="*/ 67 w 1115"/>
                  <a:gd name="T69" fmla="*/ 922 h 1501"/>
                  <a:gd name="T70" fmla="*/ 150 w 1115"/>
                  <a:gd name="T71" fmla="*/ 930 h 1501"/>
                  <a:gd name="T72" fmla="*/ 218 w 1115"/>
                  <a:gd name="T73" fmla="*/ 1031 h 1501"/>
                  <a:gd name="T74" fmla="*/ 310 w 1115"/>
                  <a:gd name="T75" fmla="*/ 1014 h 1501"/>
                  <a:gd name="T76" fmla="*/ 327 w 1115"/>
                  <a:gd name="T77" fmla="*/ 1098 h 1501"/>
                  <a:gd name="T78" fmla="*/ 452 w 1115"/>
                  <a:gd name="T79" fmla="*/ 1216 h 1501"/>
                  <a:gd name="T80" fmla="*/ 620 w 1115"/>
                  <a:gd name="T81" fmla="*/ 1350 h 1501"/>
                  <a:gd name="T82" fmla="*/ 813 w 1115"/>
                  <a:gd name="T83" fmla="*/ 1358 h 1501"/>
                  <a:gd name="T84" fmla="*/ 897 w 1115"/>
                  <a:gd name="T85" fmla="*/ 1434 h 1501"/>
                  <a:gd name="T86" fmla="*/ 1048 w 1115"/>
                  <a:gd name="T87" fmla="*/ 1442 h 1501"/>
                  <a:gd name="T88" fmla="*/ 1048 w 1115"/>
                  <a:gd name="T89" fmla="*/ 1358 h 1501"/>
                  <a:gd name="T90" fmla="*/ 1073 w 1115"/>
                  <a:gd name="T91" fmla="*/ 1224 h 1501"/>
                  <a:gd name="T92" fmla="*/ 1056 w 1115"/>
                  <a:gd name="T93" fmla="*/ 1140 h 1501"/>
                  <a:gd name="T94" fmla="*/ 1023 w 1115"/>
                  <a:gd name="T95" fmla="*/ 1014 h 1501"/>
                  <a:gd name="T96" fmla="*/ 1023 w 1115"/>
                  <a:gd name="T97" fmla="*/ 872 h 1501"/>
                  <a:gd name="T98" fmla="*/ 1073 w 1115"/>
                  <a:gd name="T99" fmla="*/ 712 h 1501"/>
                  <a:gd name="T100" fmla="*/ 1023 w 1115"/>
                  <a:gd name="T101" fmla="*/ 654 h 1501"/>
                  <a:gd name="T102" fmla="*/ 955 w 1115"/>
                  <a:gd name="T103" fmla="*/ 578 h 1501"/>
                  <a:gd name="T104" fmla="*/ 981 w 1115"/>
                  <a:gd name="T105" fmla="*/ 528 h 1501"/>
                  <a:gd name="T106" fmla="*/ 1056 w 1115"/>
                  <a:gd name="T107" fmla="*/ 402 h 1501"/>
                  <a:gd name="T108" fmla="*/ 1081 w 1115"/>
                  <a:gd name="T109" fmla="*/ 335 h 1501"/>
                  <a:gd name="T110" fmla="*/ 981 w 1115"/>
                  <a:gd name="T111" fmla="*/ 260 h 1501"/>
                  <a:gd name="T112" fmla="*/ 930 w 1115"/>
                  <a:gd name="T113" fmla="*/ 268 h 1501"/>
                  <a:gd name="T114" fmla="*/ 964 w 1115"/>
                  <a:gd name="T115" fmla="*/ 402 h 1501"/>
                  <a:gd name="T116" fmla="*/ 905 w 1115"/>
                  <a:gd name="T117" fmla="*/ 243 h 1501"/>
                  <a:gd name="T118" fmla="*/ 1006 w 1115"/>
                  <a:gd name="T119" fmla="*/ 234 h 1501"/>
                  <a:gd name="T120" fmla="*/ 922 w 1115"/>
                  <a:gd name="T121" fmla="*/ 109 h 1501"/>
                  <a:gd name="T122" fmla="*/ 964 w 1115"/>
                  <a:gd name="T123" fmla="*/ 67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5" h="1501">
                    <a:moveTo>
                      <a:pt x="813" y="8"/>
                    </a:moveTo>
                    <a:lnTo>
                      <a:pt x="813" y="0"/>
                    </a:lnTo>
                    <a:lnTo>
                      <a:pt x="805" y="0"/>
                    </a:lnTo>
                    <a:lnTo>
                      <a:pt x="796" y="0"/>
                    </a:lnTo>
                    <a:lnTo>
                      <a:pt x="754" y="16"/>
                    </a:lnTo>
                    <a:lnTo>
                      <a:pt x="754" y="42"/>
                    </a:lnTo>
                    <a:lnTo>
                      <a:pt x="754" y="42"/>
                    </a:lnTo>
                    <a:lnTo>
                      <a:pt x="788" y="50"/>
                    </a:lnTo>
                    <a:lnTo>
                      <a:pt x="813" y="42"/>
                    </a:lnTo>
                    <a:lnTo>
                      <a:pt x="813" y="33"/>
                    </a:lnTo>
                    <a:lnTo>
                      <a:pt x="813" y="16"/>
                    </a:lnTo>
                    <a:lnTo>
                      <a:pt x="813" y="8"/>
                    </a:lnTo>
                    <a:close/>
                    <a:moveTo>
                      <a:pt x="922" y="218"/>
                    </a:moveTo>
                    <a:lnTo>
                      <a:pt x="922" y="184"/>
                    </a:lnTo>
                    <a:lnTo>
                      <a:pt x="930" y="159"/>
                    </a:lnTo>
                    <a:lnTo>
                      <a:pt x="930" y="142"/>
                    </a:lnTo>
                    <a:lnTo>
                      <a:pt x="922" y="134"/>
                    </a:lnTo>
                    <a:lnTo>
                      <a:pt x="914" y="159"/>
                    </a:lnTo>
                    <a:lnTo>
                      <a:pt x="905" y="201"/>
                    </a:lnTo>
                    <a:lnTo>
                      <a:pt x="880" y="226"/>
                    </a:lnTo>
                    <a:lnTo>
                      <a:pt x="838" y="234"/>
                    </a:lnTo>
                    <a:lnTo>
                      <a:pt x="830" y="243"/>
                    </a:lnTo>
                    <a:lnTo>
                      <a:pt x="821" y="243"/>
                    </a:lnTo>
                    <a:lnTo>
                      <a:pt x="813" y="260"/>
                    </a:lnTo>
                    <a:lnTo>
                      <a:pt x="805" y="268"/>
                    </a:lnTo>
                    <a:lnTo>
                      <a:pt x="796" y="276"/>
                    </a:lnTo>
                    <a:lnTo>
                      <a:pt x="788" y="285"/>
                    </a:lnTo>
                    <a:lnTo>
                      <a:pt x="788" y="293"/>
                    </a:lnTo>
                    <a:lnTo>
                      <a:pt x="796" y="302"/>
                    </a:lnTo>
                    <a:lnTo>
                      <a:pt x="796" y="310"/>
                    </a:lnTo>
                    <a:lnTo>
                      <a:pt x="788" y="327"/>
                    </a:lnTo>
                    <a:lnTo>
                      <a:pt x="796" y="360"/>
                    </a:lnTo>
                    <a:lnTo>
                      <a:pt x="796" y="394"/>
                    </a:lnTo>
                    <a:lnTo>
                      <a:pt x="771" y="419"/>
                    </a:lnTo>
                    <a:lnTo>
                      <a:pt x="754" y="436"/>
                    </a:lnTo>
                    <a:lnTo>
                      <a:pt x="746" y="461"/>
                    </a:lnTo>
                    <a:lnTo>
                      <a:pt x="737" y="478"/>
                    </a:lnTo>
                    <a:lnTo>
                      <a:pt x="729" y="494"/>
                    </a:lnTo>
                    <a:lnTo>
                      <a:pt x="729" y="511"/>
                    </a:lnTo>
                    <a:lnTo>
                      <a:pt x="729" y="528"/>
                    </a:lnTo>
                    <a:lnTo>
                      <a:pt x="721" y="545"/>
                    </a:lnTo>
                    <a:lnTo>
                      <a:pt x="712" y="570"/>
                    </a:lnTo>
                    <a:lnTo>
                      <a:pt x="729" y="570"/>
                    </a:lnTo>
                    <a:lnTo>
                      <a:pt x="737" y="570"/>
                    </a:lnTo>
                    <a:lnTo>
                      <a:pt x="746" y="578"/>
                    </a:lnTo>
                    <a:lnTo>
                      <a:pt x="754" y="587"/>
                    </a:lnTo>
                    <a:lnTo>
                      <a:pt x="771" y="578"/>
                    </a:lnTo>
                    <a:lnTo>
                      <a:pt x="788" y="578"/>
                    </a:lnTo>
                    <a:lnTo>
                      <a:pt x="838" y="612"/>
                    </a:lnTo>
                    <a:lnTo>
                      <a:pt x="863" y="662"/>
                    </a:lnTo>
                    <a:lnTo>
                      <a:pt x="863" y="671"/>
                    </a:lnTo>
                    <a:lnTo>
                      <a:pt x="855" y="679"/>
                    </a:lnTo>
                    <a:lnTo>
                      <a:pt x="863" y="704"/>
                    </a:lnTo>
                    <a:lnTo>
                      <a:pt x="863" y="729"/>
                    </a:lnTo>
                    <a:lnTo>
                      <a:pt x="855" y="729"/>
                    </a:lnTo>
                    <a:lnTo>
                      <a:pt x="846" y="729"/>
                    </a:lnTo>
                    <a:lnTo>
                      <a:pt x="821" y="746"/>
                    </a:lnTo>
                    <a:lnTo>
                      <a:pt x="813" y="771"/>
                    </a:lnTo>
                    <a:lnTo>
                      <a:pt x="846" y="805"/>
                    </a:lnTo>
                    <a:lnTo>
                      <a:pt x="872" y="821"/>
                    </a:lnTo>
                    <a:lnTo>
                      <a:pt x="855" y="821"/>
                    </a:lnTo>
                    <a:lnTo>
                      <a:pt x="838" y="813"/>
                    </a:lnTo>
                    <a:lnTo>
                      <a:pt x="821" y="821"/>
                    </a:lnTo>
                    <a:lnTo>
                      <a:pt x="813" y="821"/>
                    </a:lnTo>
                    <a:lnTo>
                      <a:pt x="813" y="813"/>
                    </a:lnTo>
                    <a:lnTo>
                      <a:pt x="813" y="796"/>
                    </a:lnTo>
                    <a:lnTo>
                      <a:pt x="805" y="780"/>
                    </a:lnTo>
                    <a:lnTo>
                      <a:pt x="805" y="771"/>
                    </a:lnTo>
                    <a:lnTo>
                      <a:pt x="813" y="754"/>
                    </a:lnTo>
                    <a:lnTo>
                      <a:pt x="813" y="738"/>
                    </a:lnTo>
                    <a:lnTo>
                      <a:pt x="821" y="729"/>
                    </a:lnTo>
                    <a:lnTo>
                      <a:pt x="830" y="721"/>
                    </a:lnTo>
                    <a:lnTo>
                      <a:pt x="821" y="721"/>
                    </a:lnTo>
                    <a:lnTo>
                      <a:pt x="821" y="712"/>
                    </a:lnTo>
                    <a:lnTo>
                      <a:pt x="830" y="704"/>
                    </a:lnTo>
                    <a:lnTo>
                      <a:pt x="830" y="696"/>
                    </a:lnTo>
                    <a:lnTo>
                      <a:pt x="830" y="671"/>
                    </a:lnTo>
                    <a:lnTo>
                      <a:pt x="821" y="654"/>
                    </a:lnTo>
                    <a:lnTo>
                      <a:pt x="821" y="637"/>
                    </a:lnTo>
                    <a:lnTo>
                      <a:pt x="821" y="620"/>
                    </a:lnTo>
                    <a:lnTo>
                      <a:pt x="779" y="620"/>
                    </a:lnTo>
                    <a:lnTo>
                      <a:pt x="729" y="620"/>
                    </a:lnTo>
                    <a:lnTo>
                      <a:pt x="712" y="645"/>
                    </a:lnTo>
                    <a:lnTo>
                      <a:pt x="704" y="662"/>
                    </a:lnTo>
                    <a:lnTo>
                      <a:pt x="704" y="687"/>
                    </a:lnTo>
                    <a:lnTo>
                      <a:pt x="687" y="746"/>
                    </a:lnTo>
                    <a:lnTo>
                      <a:pt x="670" y="763"/>
                    </a:lnTo>
                    <a:lnTo>
                      <a:pt x="645" y="771"/>
                    </a:lnTo>
                    <a:lnTo>
                      <a:pt x="637" y="796"/>
                    </a:lnTo>
                    <a:lnTo>
                      <a:pt x="620" y="813"/>
                    </a:lnTo>
                    <a:lnTo>
                      <a:pt x="595" y="821"/>
                    </a:lnTo>
                    <a:lnTo>
                      <a:pt x="570" y="838"/>
                    </a:lnTo>
                    <a:lnTo>
                      <a:pt x="553" y="830"/>
                    </a:lnTo>
                    <a:lnTo>
                      <a:pt x="545" y="838"/>
                    </a:lnTo>
                    <a:lnTo>
                      <a:pt x="528" y="863"/>
                    </a:lnTo>
                    <a:lnTo>
                      <a:pt x="503" y="863"/>
                    </a:lnTo>
                    <a:lnTo>
                      <a:pt x="503" y="855"/>
                    </a:lnTo>
                    <a:lnTo>
                      <a:pt x="494" y="847"/>
                    </a:lnTo>
                    <a:lnTo>
                      <a:pt x="461" y="838"/>
                    </a:lnTo>
                    <a:lnTo>
                      <a:pt x="436" y="821"/>
                    </a:lnTo>
                    <a:lnTo>
                      <a:pt x="419" y="813"/>
                    </a:lnTo>
                    <a:lnTo>
                      <a:pt x="410" y="796"/>
                    </a:lnTo>
                    <a:lnTo>
                      <a:pt x="402" y="771"/>
                    </a:lnTo>
                    <a:lnTo>
                      <a:pt x="402" y="746"/>
                    </a:lnTo>
                    <a:lnTo>
                      <a:pt x="402" y="746"/>
                    </a:lnTo>
                    <a:lnTo>
                      <a:pt x="436" y="763"/>
                    </a:lnTo>
                    <a:lnTo>
                      <a:pt x="477" y="780"/>
                    </a:lnTo>
                    <a:lnTo>
                      <a:pt x="469" y="788"/>
                    </a:lnTo>
                    <a:lnTo>
                      <a:pt x="452" y="788"/>
                    </a:lnTo>
                    <a:lnTo>
                      <a:pt x="452" y="796"/>
                    </a:lnTo>
                    <a:lnTo>
                      <a:pt x="477" y="813"/>
                    </a:lnTo>
                    <a:lnTo>
                      <a:pt x="511" y="813"/>
                    </a:lnTo>
                    <a:lnTo>
                      <a:pt x="511" y="796"/>
                    </a:lnTo>
                    <a:lnTo>
                      <a:pt x="519" y="780"/>
                    </a:lnTo>
                    <a:lnTo>
                      <a:pt x="528" y="780"/>
                    </a:lnTo>
                    <a:lnTo>
                      <a:pt x="528" y="780"/>
                    </a:lnTo>
                    <a:lnTo>
                      <a:pt x="545" y="771"/>
                    </a:lnTo>
                    <a:lnTo>
                      <a:pt x="553" y="763"/>
                    </a:lnTo>
                    <a:lnTo>
                      <a:pt x="561" y="763"/>
                    </a:lnTo>
                    <a:lnTo>
                      <a:pt x="561" y="754"/>
                    </a:lnTo>
                    <a:lnTo>
                      <a:pt x="561" y="746"/>
                    </a:lnTo>
                    <a:lnTo>
                      <a:pt x="595" y="729"/>
                    </a:lnTo>
                    <a:lnTo>
                      <a:pt x="628" y="712"/>
                    </a:lnTo>
                    <a:lnTo>
                      <a:pt x="637" y="687"/>
                    </a:lnTo>
                    <a:lnTo>
                      <a:pt x="637" y="671"/>
                    </a:lnTo>
                    <a:lnTo>
                      <a:pt x="662" y="654"/>
                    </a:lnTo>
                    <a:lnTo>
                      <a:pt x="679" y="629"/>
                    </a:lnTo>
                    <a:lnTo>
                      <a:pt x="662" y="595"/>
                    </a:lnTo>
                    <a:lnTo>
                      <a:pt x="654" y="545"/>
                    </a:lnTo>
                    <a:lnTo>
                      <a:pt x="679" y="503"/>
                    </a:lnTo>
                    <a:lnTo>
                      <a:pt x="696" y="461"/>
                    </a:lnTo>
                    <a:lnTo>
                      <a:pt x="712" y="411"/>
                    </a:lnTo>
                    <a:lnTo>
                      <a:pt x="721" y="402"/>
                    </a:lnTo>
                    <a:lnTo>
                      <a:pt x="729" y="394"/>
                    </a:lnTo>
                    <a:lnTo>
                      <a:pt x="754" y="343"/>
                    </a:lnTo>
                    <a:lnTo>
                      <a:pt x="746" y="302"/>
                    </a:lnTo>
                    <a:lnTo>
                      <a:pt x="746" y="260"/>
                    </a:lnTo>
                    <a:lnTo>
                      <a:pt x="779" y="226"/>
                    </a:lnTo>
                    <a:lnTo>
                      <a:pt x="830" y="142"/>
                    </a:lnTo>
                    <a:lnTo>
                      <a:pt x="830" y="125"/>
                    </a:lnTo>
                    <a:lnTo>
                      <a:pt x="830" y="117"/>
                    </a:lnTo>
                    <a:lnTo>
                      <a:pt x="813" y="92"/>
                    </a:lnTo>
                    <a:lnTo>
                      <a:pt x="771" y="75"/>
                    </a:lnTo>
                    <a:lnTo>
                      <a:pt x="754" y="67"/>
                    </a:lnTo>
                    <a:lnTo>
                      <a:pt x="737" y="58"/>
                    </a:lnTo>
                    <a:lnTo>
                      <a:pt x="737" y="58"/>
                    </a:lnTo>
                    <a:lnTo>
                      <a:pt x="729" y="58"/>
                    </a:lnTo>
                    <a:lnTo>
                      <a:pt x="737" y="50"/>
                    </a:lnTo>
                    <a:lnTo>
                      <a:pt x="737" y="50"/>
                    </a:lnTo>
                    <a:lnTo>
                      <a:pt x="729" y="50"/>
                    </a:lnTo>
                    <a:lnTo>
                      <a:pt x="729" y="42"/>
                    </a:lnTo>
                    <a:lnTo>
                      <a:pt x="687" y="92"/>
                    </a:lnTo>
                    <a:lnTo>
                      <a:pt x="645" y="151"/>
                    </a:lnTo>
                    <a:lnTo>
                      <a:pt x="578" y="201"/>
                    </a:lnTo>
                    <a:lnTo>
                      <a:pt x="528" y="226"/>
                    </a:lnTo>
                    <a:lnTo>
                      <a:pt x="536" y="226"/>
                    </a:lnTo>
                    <a:lnTo>
                      <a:pt x="536" y="226"/>
                    </a:lnTo>
                    <a:lnTo>
                      <a:pt x="528" y="243"/>
                    </a:lnTo>
                    <a:lnTo>
                      <a:pt x="519" y="243"/>
                    </a:lnTo>
                    <a:lnTo>
                      <a:pt x="511" y="260"/>
                    </a:lnTo>
                    <a:lnTo>
                      <a:pt x="528" y="260"/>
                    </a:lnTo>
                    <a:lnTo>
                      <a:pt x="536" y="268"/>
                    </a:lnTo>
                    <a:lnTo>
                      <a:pt x="519" y="293"/>
                    </a:lnTo>
                    <a:lnTo>
                      <a:pt x="503" y="327"/>
                    </a:lnTo>
                    <a:lnTo>
                      <a:pt x="503" y="343"/>
                    </a:lnTo>
                    <a:lnTo>
                      <a:pt x="494" y="360"/>
                    </a:lnTo>
                    <a:lnTo>
                      <a:pt x="486" y="352"/>
                    </a:lnTo>
                    <a:lnTo>
                      <a:pt x="477" y="352"/>
                    </a:lnTo>
                    <a:lnTo>
                      <a:pt x="461" y="369"/>
                    </a:lnTo>
                    <a:lnTo>
                      <a:pt x="452" y="394"/>
                    </a:lnTo>
                    <a:lnTo>
                      <a:pt x="452" y="402"/>
                    </a:lnTo>
                    <a:lnTo>
                      <a:pt x="452" y="402"/>
                    </a:lnTo>
                    <a:lnTo>
                      <a:pt x="461" y="394"/>
                    </a:lnTo>
                    <a:lnTo>
                      <a:pt x="461" y="394"/>
                    </a:lnTo>
                    <a:lnTo>
                      <a:pt x="469" y="394"/>
                    </a:lnTo>
                    <a:lnTo>
                      <a:pt x="477" y="411"/>
                    </a:lnTo>
                    <a:lnTo>
                      <a:pt x="486" y="427"/>
                    </a:lnTo>
                    <a:lnTo>
                      <a:pt x="494" y="427"/>
                    </a:lnTo>
                    <a:lnTo>
                      <a:pt x="494" y="427"/>
                    </a:lnTo>
                    <a:lnTo>
                      <a:pt x="494" y="444"/>
                    </a:lnTo>
                    <a:lnTo>
                      <a:pt x="486" y="452"/>
                    </a:lnTo>
                    <a:lnTo>
                      <a:pt x="486" y="494"/>
                    </a:lnTo>
                    <a:lnTo>
                      <a:pt x="503" y="511"/>
                    </a:lnTo>
                    <a:lnTo>
                      <a:pt x="503" y="520"/>
                    </a:lnTo>
                    <a:lnTo>
                      <a:pt x="452" y="578"/>
                    </a:lnTo>
                    <a:lnTo>
                      <a:pt x="436" y="578"/>
                    </a:lnTo>
                    <a:lnTo>
                      <a:pt x="444" y="570"/>
                    </a:lnTo>
                    <a:lnTo>
                      <a:pt x="444" y="562"/>
                    </a:lnTo>
                    <a:lnTo>
                      <a:pt x="436" y="553"/>
                    </a:lnTo>
                    <a:lnTo>
                      <a:pt x="427" y="545"/>
                    </a:lnTo>
                    <a:lnTo>
                      <a:pt x="427" y="545"/>
                    </a:lnTo>
                    <a:lnTo>
                      <a:pt x="419" y="486"/>
                    </a:lnTo>
                    <a:lnTo>
                      <a:pt x="402" y="461"/>
                    </a:lnTo>
                    <a:lnTo>
                      <a:pt x="377" y="427"/>
                    </a:lnTo>
                    <a:lnTo>
                      <a:pt x="385" y="427"/>
                    </a:lnTo>
                    <a:lnTo>
                      <a:pt x="402" y="444"/>
                    </a:lnTo>
                    <a:lnTo>
                      <a:pt x="402" y="452"/>
                    </a:lnTo>
                    <a:lnTo>
                      <a:pt x="402" y="461"/>
                    </a:lnTo>
                    <a:lnTo>
                      <a:pt x="402" y="452"/>
                    </a:lnTo>
                    <a:lnTo>
                      <a:pt x="385" y="419"/>
                    </a:lnTo>
                    <a:lnTo>
                      <a:pt x="352" y="394"/>
                    </a:lnTo>
                    <a:lnTo>
                      <a:pt x="335" y="402"/>
                    </a:lnTo>
                    <a:lnTo>
                      <a:pt x="327" y="419"/>
                    </a:lnTo>
                    <a:lnTo>
                      <a:pt x="318" y="419"/>
                    </a:lnTo>
                    <a:lnTo>
                      <a:pt x="335" y="444"/>
                    </a:lnTo>
                    <a:lnTo>
                      <a:pt x="343" y="461"/>
                    </a:lnTo>
                    <a:lnTo>
                      <a:pt x="343" y="478"/>
                    </a:lnTo>
                    <a:lnTo>
                      <a:pt x="327" y="494"/>
                    </a:lnTo>
                    <a:lnTo>
                      <a:pt x="310" y="511"/>
                    </a:lnTo>
                    <a:lnTo>
                      <a:pt x="301" y="545"/>
                    </a:lnTo>
                    <a:lnTo>
                      <a:pt x="318" y="570"/>
                    </a:lnTo>
                    <a:lnTo>
                      <a:pt x="327" y="595"/>
                    </a:lnTo>
                    <a:lnTo>
                      <a:pt x="293" y="612"/>
                    </a:lnTo>
                    <a:lnTo>
                      <a:pt x="251" y="637"/>
                    </a:lnTo>
                    <a:lnTo>
                      <a:pt x="243" y="645"/>
                    </a:lnTo>
                    <a:lnTo>
                      <a:pt x="234" y="662"/>
                    </a:lnTo>
                    <a:lnTo>
                      <a:pt x="226" y="662"/>
                    </a:lnTo>
                    <a:lnTo>
                      <a:pt x="218" y="662"/>
                    </a:lnTo>
                    <a:lnTo>
                      <a:pt x="209" y="662"/>
                    </a:lnTo>
                    <a:lnTo>
                      <a:pt x="201" y="662"/>
                    </a:lnTo>
                    <a:lnTo>
                      <a:pt x="167" y="671"/>
                    </a:lnTo>
                    <a:lnTo>
                      <a:pt x="142" y="671"/>
                    </a:lnTo>
                    <a:lnTo>
                      <a:pt x="125" y="687"/>
                    </a:lnTo>
                    <a:lnTo>
                      <a:pt x="125" y="696"/>
                    </a:lnTo>
                    <a:lnTo>
                      <a:pt x="100" y="704"/>
                    </a:lnTo>
                    <a:lnTo>
                      <a:pt x="75" y="721"/>
                    </a:lnTo>
                    <a:lnTo>
                      <a:pt x="75" y="729"/>
                    </a:lnTo>
                    <a:lnTo>
                      <a:pt x="58" y="721"/>
                    </a:lnTo>
                    <a:lnTo>
                      <a:pt x="33" y="721"/>
                    </a:lnTo>
                    <a:lnTo>
                      <a:pt x="41" y="746"/>
                    </a:lnTo>
                    <a:lnTo>
                      <a:pt x="41" y="763"/>
                    </a:lnTo>
                    <a:lnTo>
                      <a:pt x="50" y="780"/>
                    </a:lnTo>
                    <a:lnTo>
                      <a:pt x="50" y="788"/>
                    </a:lnTo>
                    <a:lnTo>
                      <a:pt x="33" y="805"/>
                    </a:lnTo>
                    <a:lnTo>
                      <a:pt x="25" y="838"/>
                    </a:lnTo>
                    <a:lnTo>
                      <a:pt x="8" y="838"/>
                    </a:lnTo>
                    <a:lnTo>
                      <a:pt x="0" y="855"/>
                    </a:lnTo>
                    <a:lnTo>
                      <a:pt x="8" y="872"/>
                    </a:lnTo>
                    <a:lnTo>
                      <a:pt x="33" y="880"/>
                    </a:lnTo>
                    <a:lnTo>
                      <a:pt x="25" y="897"/>
                    </a:lnTo>
                    <a:lnTo>
                      <a:pt x="33" y="914"/>
                    </a:lnTo>
                    <a:lnTo>
                      <a:pt x="41" y="914"/>
                    </a:lnTo>
                    <a:lnTo>
                      <a:pt x="50" y="914"/>
                    </a:lnTo>
                    <a:lnTo>
                      <a:pt x="58" y="914"/>
                    </a:lnTo>
                    <a:lnTo>
                      <a:pt x="67" y="922"/>
                    </a:lnTo>
                    <a:lnTo>
                      <a:pt x="83" y="914"/>
                    </a:lnTo>
                    <a:lnTo>
                      <a:pt x="100" y="914"/>
                    </a:lnTo>
                    <a:lnTo>
                      <a:pt x="100" y="922"/>
                    </a:lnTo>
                    <a:lnTo>
                      <a:pt x="109" y="930"/>
                    </a:lnTo>
                    <a:lnTo>
                      <a:pt x="117" y="922"/>
                    </a:lnTo>
                    <a:lnTo>
                      <a:pt x="125" y="922"/>
                    </a:lnTo>
                    <a:lnTo>
                      <a:pt x="150" y="930"/>
                    </a:lnTo>
                    <a:lnTo>
                      <a:pt x="176" y="947"/>
                    </a:lnTo>
                    <a:lnTo>
                      <a:pt x="184" y="956"/>
                    </a:lnTo>
                    <a:lnTo>
                      <a:pt x="201" y="964"/>
                    </a:lnTo>
                    <a:lnTo>
                      <a:pt x="192" y="972"/>
                    </a:lnTo>
                    <a:lnTo>
                      <a:pt x="176" y="981"/>
                    </a:lnTo>
                    <a:lnTo>
                      <a:pt x="192" y="1006"/>
                    </a:lnTo>
                    <a:lnTo>
                      <a:pt x="218" y="1031"/>
                    </a:lnTo>
                    <a:lnTo>
                      <a:pt x="218" y="1031"/>
                    </a:lnTo>
                    <a:lnTo>
                      <a:pt x="234" y="1023"/>
                    </a:lnTo>
                    <a:lnTo>
                      <a:pt x="251" y="1014"/>
                    </a:lnTo>
                    <a:lnTo>
                      <a:pt x="276" y="1023"/>
                    </a:lnTo>
                    <a:lnTo>
                      <a:pt x="285" y="1023"/>
                    </a:lnTo>
                    <a:lnTo>
                      <a:pt x="293" y="1014"/>
                    </a:lnTo>
                    <a:lnTo>
                      <a:pt x="310" y="1014"/>
                    </a:lnTo>
                    <a:lnTo>
                      <a:pt x="310" y="1023"/>
                    </a:lnTo>
                    <a:lnTo>
                      <a:pt x="318" y="1031"/>
                    </a:lnTo>
                    <a:lnTo>
                      <a:pt x="327" y="1031"/>
                    </a:lnTo>
                    <a:lnTo>
                      <a:pt x="343" y="1048"/>
                    </a:lnTo>
                    <a:lnTo>
                      <a:pt x="335" y="1056"/>
                    </a:lnTo>
                    <a:lnTo>
                      <a:pt x="327" y="1073"/>
                    </a:lnTo>
                    <a:lnTo>
                      <a:pt x="327" y="1098"/>
                    </a:lnTo>
                    <a:lnTo>
                      <a:pt x="335" y="1115"/>
                    </a:lnTo>
                    <a:lnTo>
                      <a:pt x="352" y="1132"/>
                    </a:lnTo>
                    <a:lnTo>
                      <a:pt x="352" y="1165"/>
                    </a:lnTo>
                    <a:lnTo>
                      <a:pt x="352" y="1190"/>
                    </a:lnTo>
                    <a:lnTo>
                      <a:pt x="394" y="1199"/>
                    </a:lnTo>
                    <a:lnTo>
                      <a:pt x="436" y="1190"/>
                    </a:lnTo>
                    <a:lnTo>
                      <a:pt x="452" y="1216"/>
                    </a:lnTo>
                    <a:lnTo>
                      <a:pt x="461" y="1241"/>
                    </a:lnTo>
                    <a:lnTo>
                      <a:pt x="477" y="1257"/>
                    </a:lnTo>
                    <a:lnTo>
                      <a:pt x="494" y="1266"/>
                    </a:lnTo>
                    <a:lnTo>
                      <a:pt x="536" y="1274"/>
                    </a:lnTo>
                    <a:lnTo>
                      <a:pt x="570" y="1299"/>
                    </a:lnTo>
                    <a:lnTo>
                      <a:pt x="612" y="1325"/>
                    </a:lnTo>
                    <a:lnTo>
                      <a:pt x="620" y="1350"/>
                    </a:lnTo>
                    <a:lnTo>
                      <a:pt x="637" y="1375"/>
                    </a:lnTo>
                    <a:lnTo>
                      <a:pt x="662" y="1375"/>
                    </a:lnTo>
                    <a:lnTo>
                      <a:pt x="696" y="1375"/>
                    </a:lnTo>
                    <a:lnTo>
                      <a:pt x="712" y="1383"/>
                    </a:lnTo>
                    <a:lnTo>
                      <a:pt x="729" y="1392"/>
                    </a:lnTo>
                    <a:lnTo>
                      <a:pt x="779" y="1375"/>
                    </a:lnTo>
                    <a:lnTo>
                      <a:pt x="813" y="1358"/>
                    </a:lnTo>
                    <a:lnTo>
                      <a:pt x="821" y="1358"/>
                    </a:lnTo>
                    <a:lnTo>
                      <a:pt x="821" y="1367"/>
                    </a:lnTo>
                    <a:lnTo>
                      <a:pt x="821" y="1383"/>
                    </a:lnTo>
                    <a:lnTo>
                      <a:pt x="846" y="1408"/>
                    </a:lnTo>
                    <a:lnTo>
                      <a:pt x="863" y="1408"/>
                    </a:lnTo>
                    <a:lnTo>
                      <a:pt x="880" y="1408"/>
                    </a:lnTo>
                    <a:lnTo>
                      <a:pt x="897" y="1434"/>
                    </a:lnTo>
                    <a:lnTo>
                      <a:pt x="914" y="1459"/>
                    </a:lnTo>
                    <a:lnTo>
                      <a:pt x="930" y="1459"/>
                    </a:lnTo>
                    <a:lnTo>
                      <a:pt x="947" y="1459"/>
                    </a:lnTo>
                    <a:lnTo>
                      <a:pt x="964" y="1476"/>
                    </a:lnTo>
                    <a:lnTo>
                      <a:pt x="981" y="1501"/>
                    </a:lnTo>
                    <a:lnTo>
                      <a:pt x="1023" y="1476"/>
                    </a:lnTo>
                    <a:lnTo>
                      <a:pt x="1048" y="1442"/>
                    </a:lnTo>
                    <a:lnTo>
                      <a:pt x="1056" y="1425"/>
                    </a:lnTo>
                    <a:lnTo>
                      <a:pt x="1056" y="1417"/>
                    </a:lnTo>
                    <a:lnTo>
                      <a:pt x="1064" y="1408"/>
                    </a:lnTo>
                    <a:lnTo>
                      <a:pt x="1073" y="1392"/>
                    </a:lnTo>
                    <a:lnTo>
                      <a:pt x="1056" y="1383"/>
                    </a:lnTo>
                    <a:lnTo>
                      <a:pt x="1048" y="1375"/>
                    </a:lnTo>
                    <a:lnTo>
                      <a:pt x="1048" y="1358"/>
                    </a:lnTo>
                    <a:lnTo>
                      <a:pt x="1056" y="1350"/>
                    </a:lnTo>
                    <a:lnTo>
                      <a:pt x="1073" y="1350"/>
                    </a:lnTo>
                    <a:lnTo>
                      <a:pt x="1106" y="1299"/>
                    </a:lnTo>
                    <a:lnTo>
                      <a:pt x="1115" y="1249"/>
                    </a:lnTo>
                    <a:lnTo>
                      <a:pt x="1106" y="1224"/>
                    </a:lnTo>
                    <a:lnTo>
                      <a:pt x="1090" y="1232"/>
                    </a:lnTo>
                    <a:lnTo>
                      <a:pt x="1073" y="1224"/>
                    </a:lnTo>
                    <a:lnTo>
                      <a:pt x="1064" y="1207"/>
                    </a:lnTo>
                    <a:lnTo>
                      <a:pt x="1048" y="1207"/>
                    </a:lnTo>
                    <a:lnTo>
                      <a:pt x="1039" y="1182"/>
                    </a:lnTo>
                    <a:lnTo>
                      <a:pt x="1048" y="1182"/>
                    </a:lnTo>
                    <a:lnTo>
                      <a:pt x="1056" y="1165"/>
                    </a:lnTo>
                    <a:lnTo>
                      <a:pt x="1056" y="1148"/>
                    </a:lnTo>
                    <a:lnTo>
                      <a:pt x="1056" y="1140"/>
                    </a:lnTo>
                    <a:lnTo>
                      <a:pt x="1056" y="1123"/>
                    </a:lnTo>
                    <a:lnTo>
                      <a:pt x="1056" y="1115"/>
                    </a:lnTo>
                    <a:lnTo>
                      <a:pt x="1056" y="1107"/>
                    </a:lnTo>
                    <a:lnTo>
                      <a:pt x="1056" y="1107"/>
                    </a:lnTo>
                    <a:lnTo>
                      <a:pt x="1031" y="1098"/>
                    </a:lnTo>
                    <a:lnTo>
                      <a:pt x="1023" y="1073"/>
                    </a:lnTo>
                    <a:lnTo>
                      <a:pt x="1023" y="1014"/>
                    </a:lnTo>
                    <a:lnTo>
                      <a:pt x="1031" y="981"/>
                    </a:lnTo>
                    <a:lnTo>
                      <a:pt x="1023" y="939"/>
                    </a:lnTo>
                    <a:lnTo>
                      <a:pt x="1014" y="914"/>
                    </a:lnTo>
                    <a:lnTo>
                      <a:pt x="1006" y="905"/>
                    </a:lnTo>
                    <a:lnTo>
                      <a:pt x="1006" y="897"/>
                    </a:lnTo>
                    <a:lnTo>
                      <a:pt x="1023" y="880"/>
                    </a:lnTo>
                    <a:lnTo>
                      <a:pt x="1023" y="872"/>
                    </a:lnTo>
                    <a:lnTo>
                      <a:pt x="1014" y="863"/>
                    </a:lnTo>
                    <a:lnTo>
                      <a:pt x="1014" y="847"/>
                    </a:lnTo>
                    <a:lnTo>
                      <a:pt x="1014" y="838"/>
                    </a:lnTo>
                    <a:lnTo>
                      <a:pt x="1014" y="830"/>
                    </a:lnTo>
                    <a:lnTo>
                      <a:pt x="1048" y="813"/>
                    </a:lnTo>
                    <a:lnTo>
                      <a:pt x="1064" y="771"/>
                    </a:lnTo>
                    <a:lnTo>
                      <a:pt x="1073" y="712"/>
                    </a:lnTo>
                    <a:lnTo>
                      <a:pt x="1081" y="671"/>
                    </a:lnTo>
                    <a:lnTo>
                      <a:pt x="1073" y="662"/>
                    </a:lnTo>
                    <a:lnTo>
                      <a:pt x="1064" y="654"/>
                    </a:lnTo>
                    <a:lnTo>
                      <a:pt x="1064" y="645"/>
                    </a:lnTo>
                    <a:lnTo>
                      <a:pt x="1056" y="637"/>
                    </a:lnTo>
                    <a:lnTo>
                      <a:pt x="1039" y="654"/>
                    </a:lnTo>
                    <a:lnTo>
                      <a:pt x="1023" y="654"/>
                    </a:lnTo>
                    <a:lnTo>
                      <a:pt x="1014" y="654"/>
                    </a:lnTo>
                    <a:lnTo>
                      <a:pt x="1014" y="654"/>
                    </a:lnTo>
                    <a:lnTo>
                      <a:pt x="997" y="637"/>
                    </a:lnTo>
                    <a:lnTo>
                      <a:pt x="972" y="620"/>
                    </a:lnTo>
                    <a:lnTo>
                      <a:pt x="972" y="620"/>
                    </a:lnTo>
                    <a:lnTo>
                      <a:pt x="964" y="595"/>
                    </a:lnTo>
                    <a:lnTo>
                      <a:pt x="955" y="578"/>
                    </a:lnTo>
                    <a:lnTo>
                      <a:pt x="955" y="562"/>
                    </a:lnTo>
                    <a:lnTo>
                      <a:pt x="955" y="553"/>
                    </a:lnTo>
                    <a:lnTo>
                      <a:pt x="972" y="545"/>
                    </a:lnTo>
                    <a:lnTo>
                      <a:pt x="972" y="545"/>
                    </a:lnTo>
                    <a:lnTo>
                      <a:pt x="972" y="545"/>
                    </a:lnTo>
                    <a:lnTo>
                      <a:pt x="972" y="536"/>
                    </a:lnTo>
                    <a:lnTo>
                      <a:pt x="981" y="528"/>
                    </a:lnTo>
                    <a:lnTo>
                      <a:pt x="1014" y="511"/>
                    </a:lnTo>
                    <a:lnTo>
                      <a:pt x="1031" y="494"/>
                    </a:lnTo>
                    <a:lnTo>
                      <a:pt x="1048" y="503"/>
                    </a:lnTo>
                    <a:lnTo>
                      <a:pt x="1064" y="503"/>
                    </a:lnTo>
                    <a:lnTo>
                      <a:pt x="1073" y="461"/>
                    </a:lnTo>
                    <a:lnTo>
                      <a:pt x="1073" y="411"/>
                    </a:lnTo>
                    <a:lnTo>
                      <a:pt x="1056" y="402"/>
                    </a:lnTo>
                    <a:lnTo>
                      <a:pt x="1039" y="385"/>
                    </a:lnTo>
                    <a:lnTo>
                      <a:pt x="1039" y="369"/>
                    </a:lnTo>
                    <a:lnTo>
                      <a:pt x="1039" y="352"/>
                    </a:lnTo>
                    <a:lnTo>
                      <a:pt x="1056" y="352"/>
                    </a:lnTo>
                    <a:lnTo>
                      <a:pt x="1056" y="352"/>
                    </a:lnTo>
                    <a:lnTo>
                      <a:pt x="1064" y="352"/>
                    </a:lnTo>
                    <a:lnTo>
                      <a:pt x="1081" y="335"/>
                    </a:lnTo>
                    <a:lnTo>
                      <a:pt x="1081" y="310"/>
                    </a:lnTo>
                    <a:lnTo>
                      <a:pt x="1064" y="293"/>
                    </a:lnTo>
                    <a:lnTo>
                      <a:pt x="1048" y="276"/>
                    </a:lnTo>
                    <a:lnTo>
                      <a:pt x="1039" y="260"/>
                    </a:lnTo>
                    <a:lnTo>
                      <a:pt x="1031" y="243"/>
                    </a:lnTo>
                    <a:lnTo>
                      <a:pt x="1006" y="243"/>
                    </a:lnTo>
                    <a:lnTo>
                      <a:pt x="981" y="260"/>
                    </a:lnTo>
                    <a:lnTo>
                      <a:pt x="989" y="260"/>
                    </a:lnTo>
                    <a:lnTo>
                      <a:pt x="997" y="260"/>
                    </a:lnTo>
                    <a:lnTo>
                      <a:pt x="1006" y="276"/>
                    </a:lnTo>
                    <a:lnTo>
                      <a:pt x="1006" y="293"/>
                    </a:lnTo>
                    <a:lnTo>
                      <a:pt x="972" y="285"/>
                    </a:lnTo>
                    <a:lnTo>
                      <a:pt x="964" y="260"/>
                    </a:lnTo>
                    <a:lnTo>
                      <a:pt x="930" y="268"/>
                    </a:lnTo>
                    <a:lnTo>
                      <a:pt x="922" y="302"/>
                    </a:lnTo>
                    <a:lnTo>
                      <a:pt x="930" y="335"/>
                    </a:lnTo>
                    <a:lnTo>
                      <a:pt x="947" y="360"/>
                    </a:lnTo>
                    <a:lnTo>
                      <a:pt x="964" y="360"/>
                    </a:lnTo>
                    <a:lnTo>
                      <a:pt x="981" y="377"/>
                    </a:lnTo>
                    <a:lnTo>
                      <a:pt x="972" y="419"/>
                    </a:lnTo>
                    <a:lnTo>
                      <a:pt x="964" y="402"/>
                    </a:lnTo>
                    <a:lnTo>
                      <a:pt x="955" y="385"/>
                    </a:lnTo>
                    <a:lnTo>
                      <a:pt x="905" y="360"/>
                    </a:lnTo>
                    <a:lnTo>
                      <a:pt x="863" y="327"/>
                    </a:lnTo>
                    <a:lnTo>
                      <a:pt x="872" y="318"/>
                    </a:lnTo>
                    <a:lnTo>
                      <a:pt x="888" y="285"/>
                    </a:lnTo>
                    <a:lnTo>
                      <a:pt x="880" y="268"/>
                    </a:lnTo>
                    <a:lnTo>
                      <a:pt x="905" y="243"/>
                    </a:lnTo>
                    <a:lnTo>
                      <a:pt x="922" y="218"/>
                    </a:lnTo>
                    <a:close/>
                    <a:moveTo>
                      <a:pt x="1014" y="234"/>
                    </a:moveTo>
                    <a:lnTo>
                      <a:pt x="1023" y="226"/>
                    </a:lnTo>
                    <a:lnTo>
                      <a:pt x="1023" y="209"/>
                    </a:lnTo>
                    <a:lnTo>
                      <a:pt x="1014" y="201"/>
                    </a:lnTo>
                    <a:lnTo>
                      <a:pt x="972" y="218"/>
                    </a:lnTo>
                    <a:lnTo>
                      <a:pt x="1006" y="234"/>
                    </a:lnTo>
                    <a:lnTo>
                      <a:pt x="1014" y="234"/>
                    </a:lnTo>
                    <a:close/>
                    <a:moveTo>
                      <a:pt x="930" y="109"/>
                    </a:moveTo>
                    <a:lnTo>
                      <a:pt x="897" y="100"/>
                    </a:lnTo>
                    <a:lnTo>
                      <a:pt x="905" y="125"/>
                    </a:lnTo>
                    <a:lnTo>
                      <a:pt x="914" y="125"/>
                    </a:lnTo>
                    <a:lnTo>
                      <a:pt x="914" y="125"/>
                    </a:lnTo>
                    <a:lnTo>
                      <a:pt x="922" y="109"/>
                    </a:lnTo>
                    <a:lnTo>
                      <a:pt x="930" y="109"/>
                    </a:lnTo>
                    <a:close/>
                    <a:moveTo>
                      <a:pt x="964" y="67"/>
                    </a:moveTo>
                    <a:close/>
                    <a:moveTo>
                      <a:pt x="972" y="67"/>
                    </a:moveTo>
                    <a:lnTo>
                      <a:pt x="981" y="75"/>
                    </a:lnTo>
                    <a:lnTo>
                      <a:pt x="989" y="67"/>
                    </a:lnTo>
                    <a:lnTo>
                      <a:pt x="972" y="58"/>
                    </a:lnTo>
                    <a:lnTo>
                      <a:pt x="964" y="67"/>
                    </a:lnTo>
                    <a:lnTo>
                      <a:pt x="972" y="67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2" name="УФО_ХМАО">
                <a:extLst>
                  <a:ext uri="{FF2B5EF4-FFF2-40B4-BE49-F238E27FC236}">
                    <a16:creationId xmlns:a16="http://schemas.microsoft.com/office/drawing/2014/main" id="{7EC587A8-11D0-32B4-5352-2938766C3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1638" y="2986088"/>
                <a:ext cx="1533525" cy="1190625"/>
              </a:xfrm>
              <a:custGeom>
                <a:avLst/>
                <a:gdLst>
                  <a:gd name="T0" fmla="*/ 638 w 1317"/>
                  <a:gd name="T1" fmla="*/ 469 h 1023"/>
                  <a:gd name="T2" fmla="*/ 613 w 1317"/>
                  <a:gd name="T3" fmla="*/ 377 h 1023"/>
                  <a:gd name="T4" fmla="*/ 613 w 1317"/>
                  <a:gd name="T5" fmla="*/ 310 h 1023"/>
                  <a:gd name="T6" fmla="*/ 579 w 1317"/>
                  <a:gd name="T7" fmla="*/ 293 h 1023"/>
                  <a:gd name="T8" fmla="*/ 520 w 1317"/>
                  <a:gd name="T9" fmla="*/ 302 h 1023"/>
                  <a:gd name="T10" fmla="*/ 462 w 1317"/>
                  <a:gd name="T11" fmla="*/ 260 h 1023"/>
                  <a:gd name="T12" fmla="*/ 462 w 1317"/>
                  <a:gd name="T13" fmla="*/ 226 h 1023"/>
                  <a:gd name="T14" fmla="*/ 395 w 1317"/>
                  <a:gd name="T15" fmla="*/ 209 h 1023"/>
                  <a:gd name="T16" fmla="*/ 353 w 1317"/>
                  <a:gd name="T17" fmla="*/ 201 h 1023"/>
                  <a:gd name="T18" fmla="*/ 319 w 1317"/>
                  <a:gd name="T19" fmla="*/ 193 h 1023"/>
                  <a:gd name="T20" fmla="*/ 286 w 1317"/>
                  <a:gd name="T21" fmla="*/ 134 h 1023"/>
                  <a:gd name="T22" fmla="*/ 336 w 1317"/>
                  <a:gd name="T23" fmla="*/ 67 h 1023"/>
                  <a:gd name="T24" fmla="*/ 319 w 1317"/>
                  <a:gd name="T25" fmla="*/ 0 h 1023"/>
                  <a:gd name="T26" fmla="*/ 277 w 1317"/>
                  <a:gd name="T27" fmla="*/ 33 h 1023"/>
                  <a:gd name="T28" fmla="*/ 218 w 1317"/>
                  <a:gd name="T29" fmla="*/ 33 h 1023"/>
                  <a:gd name="T30" fmla="*/ 185 w 1317"/>
                  <a:gd name="T31" fmla="*/ 33 h 1023"/>
                  <a:gd name="T32" fmla="*/ 151 w 1317"/>
                  <a:gd name="T33" fmla="*/ 50 h 1023"/>
                  <a:gd name="T34" fmla="*/ 68 w 1317"/>
                  <a:gd name="T35" fmla="*/ 176 h 1023"/>
                  <a:gd name="T36" fmla="*/ 42 w 1317"/>
                  <a:gd name="T37" fmla="*/ 260 h 1023"/>
                  <a:gd name="T38" fmla="*/ 0 w 1317"/>
                  <a:gd name="T39" fmla="*/ 318 h 1023"/>
                  <a:gd name="T40" fmla="*/ 9 w 1317"/>
                  <a:gd name="T41" fmla="*/ 360 h 1023"/>
                  <a:gd name="T42" fmla="*/ 93 w 1317"/>
                  <a:gd name="T43" fmla="*/ 469 h 1023"/>
                  <a:gd name="T44" fmla="*/ 76 w 1317"/>
                  <a:gd name="T45" fmla="*/ 578 h 1023"/>
                  <a:gd name="T46" fmla="*/ 93 w 1317"/>
                  <a:gd name="T47" fmla="*/ 629 h 1023"/>
                  <a:gd name="T48" fmla="*/ 126 w 1317"/>
                  <a:gd name="T49" fmla="*/ 729 h 1023"/>
                  <a:gd name="T50" fmla="*/ 135 w 1317"/>
                  <a:gd name="T51" fmla="*/ 830 h 1023"/>
                  <a:gd name="T52" fmla="*/ 210 w 1317"/>
                  <a:gd name="T53" fmla="*/ 813 h 1023"/>
                  <a:gd name="T54" fmla="*/ 269 w 1317"/>
                  <a:gd name="T55" fmla="*/ 822 h 1023"/>
                  <a:gd name="T56" fmla="*/ 311 w 1317"/>
                  <a:gd name="T57" fmla="*/ 813 h 1023"/>
                  <a:gd name="T58" fmla="*/ 386 w 1317"/>
                  <a:gd name="T59" fmla="*/ 771 h 1023"/>
                  <a:gd name="T60" fmla="*/ 428 w 1317"/>
                  <a:gd name="T61" fmla="*/ 796 h 1023"/>
                  <a:gd name="T62" fmla="*/ 478 w 1317"/>
                  <a:gd name="T63" fmla="*/ 822 h 1023"/>
                  <a:gd name="T64" fmla="*/ 520 w 1317"/>
                  <a:gd name="T65" fmla="*/ 889 h 1023"/>
                  <a:gd name="T66" fmla="*/ 537 w 1317"/>
                  <a:gd name="T67" fmla="*/ 922 h 1023"/>
                  <a:gd name="T68" fmla="*/ 579 w 1317"/>
                  <a:gd name="T69" fmla="*/ 989 h 1023"/>
                  <a:gd name="T70" fmla="*/ 638 w 1317"/>
                  <a:gd name="T71" fmla="*/ 1023 h 1023"/>
                  <a:gd name="T72" fmla="*/ 755 w 1317"/>
                  <a:gd name="T73" fmla="*/ 956 h 1023"/>
                  <a:gd name="T74" fmla="*/ 805 w 1317"/>
                  <a:gd name="T75" fmla="*/ 872 h 1023"/>
                  <a:gd name="T76" fmla="*/ 814 w 1317"/>
                  <a:gd name="T77" fmla="*/ 830 h 1023"/>
                  <a:gd name="T78" fmla="*/ 898 w 1317"/>
                  <a:gd name="T79" fmla="*/ 864 h 1023"/>
                  <a:gd name="T80" fmla="*/ 940 w 1317"/>
                  <a:gd name="T81" fmla="*/ 864 h 1023"/>
                  <a:gd name="T82" fmla="*/ 1023 w 1317"/>
                  <a:gd name="T83" fmla="*/ 889 h 1023"/>
                  <a:gd name="T84" fmla="*/ 1065 w 1317"/>
                  <a:gd name="T85" fmla="*/ 922 h 1023"/>
                  <a:gd name="T86" fmla="*/ 1107 w 1317"/>
                  <a:gd name="T87" fmla="*/ 931 h 1023"/>
                  <a:gd name="T88" fmla="*/ 1191 w 1317"/>
                  <a:gd name="T89" fmla="*/ 931 h 1023"/>
                  <a:gd name="T90" fmla="*/ 1275 w 1317"/>
                  <a:gd name="T91" fmla="*/ 847 h 1023"/>
                  <a:gd name="T92" fmla="*/ 1216 w 1317"/>
                  <a:gd name="T93" fmla="*/ 738 h 1023"/>
                  <a:gd name="T94" fmla="*/ 1149 w 1317"/>
                  <a:gd name="T95" fmla="*/ 687 h 1023"/>
                  <a:gd name="T96" fmla="*/ 1099 w 1317"/>
                  <a:gd name="T97" fmla="*/ 637 h 1023"/>
                  <a:gd name="T98" fmla="*/ 998 w 1317"/>
                  <a:gd name="T99" fmla="*/ 662 h 1023"/>
                  <a:gd name="T100" fmla="*/ 906 w 1317"/>
                  <a:gd name="T101" fmla="*/ 637 h 1023"/>
                  <a:gd name="T102" fmla="*/ 780 w 1317"/>
                  <a:gd name="T103" fmla="*/ 545 h 1023"/>
                  <a:gd name="T104" fmla="*/ 738 w 1317"/>
                  <a:gd name="T105" fmla="*/ 495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7" h="1023">
                    <a:moveTo>
                      <a:pt x="738" y="495"/>
                    </a:moveTo>
                    <a:lnTo>
                      <a:pt x="722" y="478"/>
                    </a:lnTo>
                    <a:lnTo>
                      <a:pt x="680" y="478"/>
                    </a:lnTo>
                    <a:lnTo>
                      <a:pt x="638" y="469"/>
                    </a:lnTo>
                    <a:lnTo>
                      <a:pt x="638" y="444"/>
                    </a:lnTo>
                    <a:lnTo>
                      <a:pt x="638" y="411"/>
                    </a:lnTo>
                    <a:lnTo>
                      <a:pt x="621" y="402"/>
                    </a:lnTo>
                    <a:lnTo>
                      <a:pt x="613" y="377"/>
                    </a:lnTo>
                    <a:lnTo>
                      <a:pt x="613" y="352"/>
                    </a:lnTo>
                    <a:lnTo>
                      <a:pt x="621" y="344"/>
                    </a:lnTo>
                    <a:lnTo>
                      <a:pt x="629" y="327"/>
                    </a:lnTo>
                    <a:lnTo>
                      <a:pt x="613" y="310"/>
                    </a:lnTo>
                    <a:lnTo>
                      <a:pt x="604" y="310"/>
                    </a:lnTo>
                    <a:lnTo>
                      <a:pt x="596" y="302"/>
                    </a:lnTo>
                    <a:lnTo>
                      <a:pt x="596" y="293"/>
                    </a:lnTo>
                    <a:lnTo>
                      <a:pt x="579" y="293"/>
                    </a:lnTo>
                    <a:lnTo>
                      <a:pt x="571" y="302"/>
                    </a:lnTo>
                    <a:lnTo>
                      <a:pt x="562" y="302"/>
                    </a:lnTo>
                    <a:lnTo>
                      <a:pt x="537" y="302"/>
                    </a:lnTo>
                    <a:lnTo>
                      <a:pt x="520" y="302"/>
                    </a:lnTo>
                    <a:lnTo>
                      <a:pt x="504" y="310"/>
                    </a:lnTo>
                    <a:lnTo>
                      <a:pt x="504" y="310"/>
                    </a:lnTo>
                    <a:lnTo>
                      <a:pt x="478" y="285"/>
                    </a:lnTo>
                    <a:lnTo>
                      <a:pt x="462" y="260"/>
                    </a:lnTo>
                    <a:lnTo>
                      <a:pt x="478" y="251"/>
                    </a:lnTo>
                    <a:lnTo>
                      <a:pt x="487" y="243"/>
                    </a:lnTo>
                    <a:lnTo>
                      <a:pt x="470" y="235"/>
                    </a:lnTo>
                    <a:lnTo>
                      <a:pt x="462" y="226"/>
                    </a:lnTo>
                    <a:lnTo>
                      <a:pt x="436" y="209"/>
                    </a:lnTo>
                    <a:lnTo>
                      <a:pt x="411" y="201"/>
                    </a:lnTo>
                    <a:lnTo>
                      <a:pt x="403" y="201"/>
                    </a:lnTo>
                    <a:lnTo>
                      <a:pt x="395" y="209"/>
                    </a:lnTo>
                    <a:lnTo>
                      <a:pt x="386" y="201"/>
                    </a:lnTo>
                    <a:lnTo>
                      <a:pt x="386" y="193"/>
                    </a:lnTo>
                    <a:lnTo>
                      <a:pt x="369" y="193"/>
                    </a:lnTo>
                    <a:lnTo>
                      <a:pt x="353" y="201"/>
                    </a:lnTo>
                    <a:lnTo>
                      <a:pt x="344" y="193"/>
                    </a:lnTo>
                    <a:lnTo>
                      <a:pt x="336" y="193"/>
                    </a:lnTo>
                    <a:lnTo>
                      <a:pt x="327" y="193"/>
                    </a:lnTo>
                    <a:lnTo>
                      <a:pt x="319" y="193"/>
                    </a:lnTo>
                    <a:lnTo>
                      <a:pt x="311" y="176"/>
                    </a:lnTo>
                    <a:lnTo>
                      <a:pt x="319" y="159"/>
                    </a:lnTo>
                    <a:lnTo>
                      <a:pt x="294" y="151"/>
                    </a:lnTo>
                    <a:lnTo>
                      <a:pt x="286" y="134"/>
                    </a:lnTo>
                    <a:lnTo>
                      <a:pt x="294" y="117"/>
                    </a:lnTo>
                    <a:lnTo>
                      <a:pt x="311" y="117"/>
                    </a:lnTo>
                    <a:lnTo>
                      <a:pt x="319" y="92"/>
                    </a:lnTo>
                    <a:lnTo>
                      <a:pt x="336" y="67"/>
                    </a:lnTo>
                    <a:lnTo>
                      <a:pt x="336" y="59"/>
                    </a:lnTo>
                    <a:lnTo>
                      <a:pt x="327" y="50"/>
                    </a:lnTo>
                    <a:lnTo>
                      <a:pt x="327" y="25"/>
                    </a:lnTo>
                    <a:lnTo>
                      <a:pt x="319" y="0"/>
                    </a:lnTo>
                    <a:lnTo>
                      <a:pt x="302" y="8"/>
                    </a:lnTo>
                    <a:lnTo>
                      <a:pt x="277" y="17"/>
                    </a:lnTo>
                    <a:lnTo>
                      <a:pt x="277" y="25"/>
                    </a:lnTo>
                    <a:lnTo>
                      <a:pt x="277" y="33"/>
                    </a:lnTo>
                    <a:lnTo>
                      <a:pt x="260" y="33"/>
                    </a:lnTo>
                    <a:lnTo>
                      <a:pt x="244" y="42"/>
                    </a:lnTo>
                    <a:lnTo>
                      <a:pt x="227" y="50"/>
                    </a:lnTo>
                    <a:lnTo>
                      <a:pt x="218" y="33"/>
                    </a:lnTo>
                    <a:lnTo>
                      <a:pt x="218" y="25"/>
                    </a:lnTo>
                    <a:lnTo>
                      <a:pt x="218" y="25"/>
                    </a:lnTo>
                    <a:lnTo>
                      <a:pt x="202" y="25"/>
                    </a:lnTo>
                    <a:lnTo>
                      <a:pt x="185" y="33"/>
                    </a:lnTo>
                    <a:lnTo>
                      <a:pt x="177" y="33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51" y="50"/>
                    </a:lnTo>
                    <a:lnTo>
                      <a:pt x="143" y="59"/>
                    </a:lnTo>
                    <a:lnTo>
                      <a:pt x="135" y="109"/>
                    </a:lnTo>
                    <a:lnTo>
                      <a:pt x="101" y="142"/>
                    </a:lnTo>
                    <a:lnTo>
                      <a:pt x="68" y="176"/>
                    </a:lnTo>
                    <a:lnTo>
                      <a:pt x="51" y="209"/>
                    </a:lnTo>
                    <a:lnTo>
                      <a:pt x="34" y="251"/>
                    </a:lnTo>
                    <a:lnTo>
                      <a:pt x="34" y="260"/>
                    </a:lnTo>
                    <a:lnTo>
                      <a:pt x="42" y="260"/>
                    </a:lnTo>
                    <a:lnTo>
                      <a:pt x="34" y="277"/>
                    </a:lnTo>
                    <a:lnTo>
                      <a:pt x="17" y="277"/>
                    </a:lnTo>
                    <a:lnTo>
                      <a:pt x="9" y="302"/>
                    </a:lnTo>
                    <a:lnTo>
                      <a:pt x="0" y="318"/>
                    </a:lnTo>
                    <a:lnTo>
                      <a:pt x="0" y="327"/>
                    </a:lnTo>
                    <a:lnTo>
                      <a:pt x="9" y="335"/>
                    </a:lnTo>
                    <a:lnTo>
                      <a:pt x="9" y="344"/>
                    </a:lnTo>
                    <a:lnTo>
                      <a:pt x="9" y="360"/>
                    </a:lnTo>
                    <a:lnTo>
                      <a:pt x="34" y="377"/>
                    </a:lnTo>
                    <a:lnTo>
                      <a:pt x="59" y="394"/>
                    </a:lnTo>
                    <a:lnTo>
                      <a:pt x="84" y="453"/>
                    </a:lnTo>
                    <a:lnTo>
                      <a:pt x="93" y="469"/>
                    </a:lnTo>
                    <a:lnTo>
                      <a:pt x="109" y="495"/>
                    </a:lnTo>
                    <a:lnTo>
                      <a:pt x="93" y="528"/>
                    </a:lnTo>
                    <a:lnTo>
                      <a:pt x="84" y="562"/>
                    </a:lnTo>
                    <a:lnTo>
                      <a:pt x="76" y="578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93" y="612"/>
                    </a:lnTo>
                    <a:lnTo>
                      <a:pt x="93" y="629"/>
                    </a:lnTo>
                    <a:lnTo>
                      <a:pt x="84" y="662"/>
                    </a:lnTo>
                    <a:lnTo>
                      <a:pt x="76" y="696"/>
                    </a:lnTo>
                    <a:lnTo>
                      <a:pt x="101" y="713"/>
                    </a:lnTo>
                    <a:lnTo>
                      <a:pt x="126" y="729"/>
                    </a:lnTo>
                    <a:lnTo>
                      <a:pt x="126" y="763"/>
                    </a:lnTo>
                    <a:lnTo>
                      <a:pt x="126" y="805"/>
                    </a:lnTo>
                    <a:lnTo>
                      <a:pt x="126" y="822"/>
                    </a:lnTo>
                    <a:lnTo>
                      <a:pt x="135" y="830"/>
                    </a:lnTo>
                    <a:lnTo>
                      <a:pt x="160" y="838"/>
                    </a:lnTo>
                    <a:lnTo>
                      <a:pt x="185" y="838"/>
                    </a:lnTo>
                    <a:lnTo>
                      <a:pt x="193" y="822"/>
                    </a:lnTo>
                    <a:lnTo>
                      <a:pt x="210" y="813"/>
                    </a:lnTo>
                    <a:lnTo>
                      <a:pt x="218" y="813"/>
                    </a:lnTo>
                    <a:lnTo>
                      <a:pt x="218" y="822"/>
                    </a:lnTo>
                    <a:lnTo>
                      <a:pt x="244" y="822"/>
                    </a:lnTo>
                    <a:lnTo>
                      <a:pt x="269" y="822"/>
                    </a:lnTo>
                    <a:lnTo>
                      <a:pt x="286" y="830"/>
                    </a:lnTo>
                    <a:lnTo>
                      <a:pt x="294" y="830"/>
                    </a:lnTo>
                    <a:lnTo>
                      <a:pt x="302" y="822"/>
                    </a:lnTo>
                    <a:lnTo>
                      <a:pt x="311" y="813"/>
                    </a:lnTo>
                    <a:lnTo>
                      <a:pt x="344" y="805"/>
                    </a:lnTo>
                    <a:lnTo>
                      <a:pt x="361" y="780"/>
                    </a:lnTo>
                    <a:lnTo>
                      <a:pt x="369" y="771"/>
                    </a:lnTo>
                    <a:lnTo>
                      <a:pt x="386" y="771"/>
                    </a:lnTo>
                    <a:lnTo>
                      <a:pt x="395" y="788"/>
                    </a:lnTo>
                    <a:lnTo>
                      <a:pt x="395" y="796"/>
                    </a:lnTo>
                    <a:lnTo>
                      <a:pt x="420" y="796"/>
                    </a:lnTo>
                    <a:lnTo>
                      <a:pt x="428" y="796"/>
                    </a:lnTo>
                    <a:lnTo>
                      <a:pt x="453" y="805"/>
                    </a:lnTo>
                    <a:lnTo>
                      <a:pt x="462" y="813"/>
                    </a:lnTo>
                    <a:lnTo>
                      <a:pt x="470" y="822"/>
                    </a:lnTo>
                    <a:lnTo>
                      <a:pt x="478" y="822"/>
                    </a:lnTo>
                    <a:lnTo>
                      <a:pt x="495" y="847"/>
                    </a:lnTo>
                    <a:lnTo>
                      <a:pt x="504" y="880"/>
                    </a:lnTo>
                    <a:lnTo>
                      <a:pt x="512" y="880"/>
                    </a:lnTo>
                    <a:lnTo>
                      <a:pt x="520" y="889"/>
                    </a:lnTo>
                    <a:lnTo>
                      <a:pt x="512" y="897"/>
                    </a:lnTo>
                    <a:lnTo>
                      <a:pt x="512" y="905"/>
                    </a:lnTo>
                    <a:lnTo>
                      <a:pt x="529" y="922"/>
                    </a:lnTo>
                    <a:lnTo>
                      <a:pt x="537" y="922"/>
                    </a:lnTo>
                    <a:lnTo>
                      <a:pt x="537" y="947"/>
                    </a:lnTo>
                    <a:lnTo>
                      <a:pt x="529" y="964"/>
                    </a:lnTo>
                    <a:lnTo>
                      <a:pt x="554" y="981"/>
                    </a:lnTo>
                    <a:lnTo>
                      <a:pt x="579" y="989"/>
                    </a:lnTo>
                    <a:lnTo>
                      <a:pt x="587" y="998"/>
                    </a:lnTo>
                    <a:lnTo>
                      <a:pt x="596" y="1006"/>
                    </a:lnTo>
                    <a:lnTo>
                      <a:pt x="621" y="1006"/>
                    </a:lnTo>
                    <a:lnTo>
                      <a:pt x="638" y="1023"/>
                    </a:lnTo>
                    <a:lnTo>
                      <a:pt x="671" y="989"/>
                    </a:lnTo>
                    <a:lnTo>
                      <a:pt x="705" y="956"/>
                    </a:lnTo>
                    <a:lnTo>
                      <a:pt x="730" y="956"/>
                    </a:lnTo>
                    <a:lnTo>
                      <a:pt x="755" y="956"/>
                    </a:lnTo>
                    <a:lnTo>
                      <a:pt x="780" y="914"/>
                    </a:lnTo>
                    <a:lnTo>
                      <a:pt x="789" y="880"/>
                    </a:lnTo>
                    <a:lnTo>
                      <a:pt x="797" y="872"/>
                    </a:lnTo>
                    <a:lnTo>
                      <a:pt x="805" y="872"/>
                    </a:lnTo>
                    <a:lnTo>
                      <a:pt x="814" y="855"/>
                    </a:lnTo>
                    <a:lnTo>
                      <a:pt x="805" y="838"/>
                    </a:lnTo>
                    <a:lnTo>
                      <a:pt x="805" y="830"/>
                    </a:lnTo>
                    <a:lnTo>
                      <a:pt x="814" y="830"/>
                    </a:lnTo>
                    <a:lnTo>
                      <a:pt x="822" y="838"/>
                    </a:lnTo>
                    <a:lnTo>
                      <a:pt x="856" y="847"/>
                    </a:lnTo>
                    <a:lnTo>
                      <a:pt x="889" y="855"/>
                    </a:lnTo>
                    <a:lnTo>
                      <a:pt x="898" y="864"/>
                    </a:lnTo>
                    <a:lnTo>
                      <a:pt x="906" y="872"/>
                    </a:lnTo>
                    <a:lnTo>
                      <a:pt x="923" y="864"/>
                    </a:lnTo>
                    <a:lnTo>
                      <a:pt x="931" y="864"/>
                    </a:lnTo>
                    <a:lnTo>
                      <a:pt x="940" y="864"/>
                    </a:lnTo>
                    <a:lnTo>
                      <a:pt x="940" y="880"/>
                    </a:lnTo>
                    <a:lnTo>
                      <a:pt x="956" y="897"/>
                    </a:lnTo>
                    <a:lnTo>
                      <a:pt x="990" y="897"/>
                    </a:lnTo>
                    <a:lnTo>
                      <a:pt x="1023" y="889"/>
                    </a:lnTo>
                    <a:lnTo>
                      <a:pt x="1023" y="905"/>
                    </a:lnTo>
                    <a:lnTo>
                      <a:pt x="1032" y="922"/>
                    </a:lnTo>
                    <a:lnTo>
                      <a:pt x="1049" y="922"/>
                    </a:lnTo>
                    <a:lnTo>
                      <a:pt x="1065" y="922"/>
                    </a:lnTo>
                    <a:lnTo>
                      <a:pt x="1074" y="931"/>
                    </a:lnTo>
                    <a:lnTo>
                      <a:pt x="1091" y="939"/>
                    </a:lnTo>
                    <a:lnTo>
                      <a:pt x="1099" y="931"/>
                    </a:lnTo>
                    <a:lnTo>
                      <a:pt x="1107" y="931"/>
                    </a:lnTo>
                    <a:lnTo>
                      <a:pt x="1132" y="914"/>
                    </a:lnTo>
                    <a:lnTo>
                      <a:pt x="1149" y="905"/>
                    </a:lnTo>
                    <a:lnTo>
                      <a:pt x="1174" y="922"/>
                    </a:lnTo>
                    <a:lnTo>
                      <a:pt x="1191" y="931"/>
                    </a:lnTo>
                    <a:lnTo>
                      <a:pt x="1267" y="914"/>
                    </a:lnTo>
                    <a:lnTo>
                      <a:pt x="1317" y="880"/>
                    </a:lnTo>
                    <a:lnTo>
                      <a:pt x="1309" y="864"/>
                    </a:lnTo>
                    <a:lnTo>
                      <a:pt x="1275" y="847"/>
                    </a:lnTo>
                    <a:lnTo>
                      <a:pt x="1267" y="788"/>
                    </a:lnTo>
                    <a:lnTo>
                      <a:pt x="1250" y="755"/>
                    </a:lnTo>
                    <a:lnTo>
                      <a:pt x="1233" y="738"/>
                    </a:lnTo>
                    <a:lnTo>
                      <a:pt x="1216" y="738"/>
                    </a:lnTo>
                    <a:lnTo>
                      <a:pt x="1200" y="738"/>
                    </a:lnTo>
                    <a:lnTo>
                      <a:pt x="1183" y="713"/>
                    </a:lnTo>
                    <a:lnTo>
                      <a:pt x="1166" y="687"/>
                    </a:lnTo>
                    <a:lnTo>
                      <a:pt x="1149" y="687"/>
                    </a:lnTo>
                    <a:lnTo>
                      <a:pt x="1132" y="687"/>
                    </a:lnTo>
                    <a:lnTo>
                      <a:pt x="1107" y="662"/>
                    </a:lnTo>
                    <a:lnTo>
                      <a:pt x="1107" y="654"/>
                    </a:lnTo>
                    <a:lnTo>
                      <a:pt x="1099" y="637"/>
                    </a:lnTo>
                    <a:lnTo>
                      <a:pt x="1099" y="637"/>
                    </a:lnTo>
                    <a:lnTo>
                      <a:pt x="1057" y="654"/>
                    </a:lnTo>
                    <a:lnTo>
                      <a:pt x="1015" y="671"/>
                    </a:lnTo>
                    <a:lnTo>
                      <a:pt x="998" y="662"/>
                    </a:lnTo>
                    <a:lnTo>
                      <a:pt x="982" y="654"/>
                    </a:lnTo>
                    <a:lnTo>
                      <a:pt x="948" y="654"/>
                    </a:lnTo>
                    <a:lnTo>
                      <a:pt x="923" y="654"/>
                    </a:lnTo>
                    <a:lnTo>
                      <a:pt x="906" y="637"/>
                    </a:lnTo>
                    <a:lnTo>
                      <a:pt x="898" y="604"/>
                    </a:lnTo>
                    <a:lnTo>
                      <a:pt x="856" y="578"/>
                    </a:lnTo>
                    <a:lnTo>
                      <a:pt x="822" y="553"/>
                    </a:lnTo>
                    <a:lnTo>
                      <a:pt x="780" y="545"/>
                    </a:lnTo>
                    <a:lnTo>
                      <a:pt x="763" y="536"/>
                    </a:lnTo>
                    <a:lnTo>
                      <a:pt x="747" y="520"/>
                    </a:lnTo>
                    <a:lnTo>
                      <a:pt x="730" y="495"/>
                    </a:lnTo>
                    <a:lnTo>
                      <a:pt x="738" y="495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3" name="УФО_Челябинская область">
                <a:extLst>
                  <a:ext uri="{FF2B5EF4-FFF2-40B4-BE49-F238E27FC236}">
                    <a16:creationId xmlns:a16="http://schemas.microsoft.com/office/drawing/2014/main" id="{21AE7D39-6886-E155-447B-04D32C39570E}"/>
                  </a:ext>
                </a:extLst>
              </p:cNvPr>
              <p:cNvSpPr>
                <a:spLocks/>
              </p:cNvSpPr>
              <p:nvPr/>
            </p:nvSpPr>
            <p:spPr bwMode="auto">
              <a:xfrm rot="360000">
                <a:off x="2286473" y="3987761"/>
                <a:ext cx="431250" cy="536653"/>
              </a:xfrm>
              <a:custGeom>
                <a:avLst/>
                <a:gdLst>
                  <a:gd name="connsiteX0" fmla="*/ 227529 w 431250"/>
                  <a:gd name="connsiteY0" fmla="*/ 1948 h 536653"/>
                  <a:gd name="connsiteX1" fmla="*/ 236797 w 431250"/>
                  <a:gd name="connsiteY1" fmla="*/ 974 h 536653"/>
                  <a:gd name="connsiteX2" fmla="*/ 246065 w 431250"/>
                  <a:gd name="connsiteY2" fmla="*/ 0 h 536653"/>
                  <a:gd name="connsiteX3" fmla="*/ 247038 w 431250"/>
                  <a:gd name="connsiteY3" fmla="*/ 9261 h 536653"/>
                  <a:gd name="connsiteX4" fmla="*/ 299712 w 431250"/>
                  <a:gd name="connsiteY4" fmla="*/ 42348 h 536653"/>
                  <a:gd name="connsiteX5" fmla="*/ 351533 w 431250"/>
                  <a:gd name="connsiteY5" fmla="*/ 67333 h 536653"/>
                  <a:gd name="connsiteX6" fmla="*/ 360865 w 431250"/>
                  <a:gd name="connsiteY6" fmla="*/ 55818 h 536653"/>
                  <a:gd name="connsiteX7" fmla="*/ 370133 w 431250"/>
                  <a:gd name="connsiteY7" fmla="*/ 54844 h 536653"/>
                  <a:gd name="connsiteX8" fmla="*/ 390923 w 431250"/>
                  <a:gd name="connsiteY8" fmla="*/ 63193 h 536653"/>
                  <a:gd name="connsiteX9" fmla="*/ 398658 w 431250"/>
                  <a:gd name="connsiteY9" fmla="*/ 69452 h 536653"/>
                  <a:gd name="connsiteX10" fmla="*/ 398658 w 431250"/>
                  <a:gd name="connsiteY10" fmla="*/ 69987 h 536653"/>
                  <a:gd name="connsiteX11" fmla="*/ 399753 w 431250"/>
                  <a:gd name="connsiteY11" fmla="*/ 70338 h 536653"/>
                  <a:gd name="connsiteX12" fmla="*/ 401165 w 431250"/>
                  <a:gd name="connsiteY12" fmla="*/ 71480 h 536653"/>
                  <a:gd name="connsiteX13" fmla="*/ 402138 w 431250"/>
                  <a:gd name="connsiteY13" fmla="*/ 80741 h 536653"/>
                  <a:gd name="connsiteX14" fmla="*/ 414633 w 431250"/>
                  <a:gd name="connsiteY14" fmla="*/ 99325 h 536653"/>
                  <a:gd name="connsiteX15" fmla="*/ 419361 w 431250"/>
                  <a:gd name="connsiteY15" fmla="*/ 95330 h 536653"/>
                  <a:gd name="connsiteX16" fmla="*/ 421291 w 431250"/>
                  <a:gd name="connsiteY16" fmla="*/ 96072 h 536653"/>
                  <a:gd name="connsiteX17" fmla="*/ 422197 w 431250"/>
                  <a:gd name="connsiteY17" fmla="*/ 97811 h 536653"/>
                  <a:gd name="connsiteX18" fmla="*/ 418575 w 431250"/>
                  <a:gd name="connsiteY18" fmla="*/ 97811 h 536653"/>
                  <a:gd name="connsiteX19" fmla="*/ 419481 w 431250"/>
                  <a:gd name="connsiteY19" fmla="*/ 99550 h 536653"/>
                  <a:gd name="connsiteX20" fmla="*/ 421292 w 431250"/>
                  <a:gd name="connsiteY20" fmla="*/ 103029 h 536653"/>
                  <a:gd name="connsiteX21" fmla="*/ 423102 w 431250"/>
                  <a:gd name="connsiteY21" fmla="*/ 107376 h 536653"/>
                  <a:gd name="connsiteX22" fmla="*/ 417670 w 431250"/>
                  <a:gd name="connsiteY22" fmla="*/ 117810 h 536653"/>
                  <a:gd name="connsiteX23" fmla="*/ 418575 w 431250"/>
                  <a:gd name="connsiteY23" fmla="*/ 121288 h 536653"/>
                  <a:gd name="connsiteX24" fmla="*/ 425818 w 431250"/>
                  <a:gd name="connsiteY24" fmla="*/ 121288 h 536653"/>
                  <a:gd name="connsiteX25" fmla="*/ 429439 w 431250"/>
                  <a:gd name="connsiteY25" fmla="*/ 124766 h 536653"/>
                  <a:gd name="connsiteX26" fmla="*/ 429439 w 431250"/>
                  <a:gd name="connsiteY26" fmla="*/ 127375 h 536653"/>
                  <a:gd name="connsiteX27" fmla="*/ 428534 w 431250"/>
                  <a:gd name="connsiteY27" fmla="*/ 127375 h 536653"/>
                  <a:gd name="connsiteX28" fmla="*/ 425818 w 431250"/>
                  <a:gd name="connsiteY28" fmla="*/ 127375 h 536653"/>
                  <a:gd name="connsiteX29" fmla="*/ 422197 w 431250"/>
                  <a:gd name="connsiteY29" fmla="*/ 126506 h 536653"/>
                  <a:gd name="connsiteX30" fmla="*/ 421291 w 431250"/>
                  <a:gd name="connsiteY30" fmla="*/ 129114 h 536653"/>
                  <a:gd name="connsiteX31" fmla="*/ 418575 w 431250"/>
                  <a:gd name="connsiteY31" fmla="*/ 129114 h 536653"/>
                  <a:gd name="connsiteX32" fmla="*/ 419481 w 431250"/>
                  <a:gd name="connsiteY32" fmla="*/ 135201 h 536653"/>
                  <a:gd name="connsiteX33" fmla="*/ 421291 w 431250"/>
                  <a:gd name="connsiteY33" fmla="*/ 136070 h 536653"/>
                  <a:gd name="connsiteX34" fmla="*/ 425818 w 431250"/>
                  <a:gd name="connsiteY34" fmla="*/ 135201 h 536653"/>
                  <a:gd name="connsiteX35" fmla="*/ 425818 w 431250"/>
                  <a:gd name="connsiteY35" fmla="*/ 136070 h 536653"/>
                  <a:gd name="connsiteX36" fmla="*/ 424007 w 431250"/>
                  <a:gd name="connsiteY36" fmla="*/ 139548 h 536653"/>
                  <a:gd name="connsiteX37" fmla="*/ 431250 w 431250"/>
                  <a:gd name="connsiteY37" fmla="*/ 144765 h 536653"/>
                  <a:gd name="connsiteX38" fmla="*/ 429439 w 431250"/>
                  <a:gd name="connsiteY38" fmla="*/ 146504 h 536653"/>
                  <a:gd name="connsiteX39" fmla="*/ 431250 w 431250"/>
                  <a:gd name="connsiteY39" fmla="*/ 149113 h 536653"/>
                  <a:gd name="connsiteX40" fmla="*/ 428534 w 431250"/>
                  <a:gd name="connsiteY40" fmla="*/ 150852 h 536653"/>
                  <a:gd name="connsiteX41" fmla="*/ 431250 w 431250"/>
                  <a:gd name="connsiteY41" fmla="*/ 153460 h 536653"/>
                  <a:gd name="connsiteX42" fmla="*/ 425818 w 431250"/>
                  <a:gd name="connsiteY42" fmla="*/ 156938 h 536653"/>
                  <a:gd name="connsiteX43" fmla="*/ 427629 w 431250"/>
                  <a:gd name="connsiteY43" fmla="*/ 158677 h 536653"/>
                  <a:gd name="connsiteX44" fmla="*/ 426723 w 431250"/>
                  <a:gd name="connsiteY44" fmla="*/ 162156 h 536653"/>
                  <a:gd name="connsiteX45" fmla="*/ 428534 w 431250"/>
                  <a:gd name="connsiteY45" fmla="*/ 163025 h 536653"/>
                  <a:gd name="connsiteX46" fmla="*/ 426723 w 431250"/>
                  <a:gd name="connsiteY46" fmla="*/ 166503 h 536653"/>
                  <a:gd name="connsiteX47" fmla="*/ 424007 w 431250"/>
                  <a:gd name="connsiteY47" fmla="*/ 166503 h 536653"/>
                  <a:gd name="connsiteX48" fmla="*/ 423102 w 431250"/>
                  <a:gd name="connsiteY48" fmla="*/ 169981 h 536653"/>
                  <a:gd name="connsiteX49" fmla="*/ 417670 w 431250"/>
                  <a:gd name="connsiteY49" fmla="*/ 169981 h 536653"/>
                  <a:gd name="connsiteX50" fmla="*/ 416765 w 431250"/>
                  <a:gd name="connsiteY50" fmla="*/ 172590 h 536653"/>
                  <a:gd name="connsiteX51" fmla="*/ 422197 w 431250"/>
                  <a:gd name="connsiteY51" fmla="*/ 172590 h 536653"/>
                  <a:gd name="connsiteX52" fmla="*/ 424007 w 431250"/>
                  <a:gd name="connsiteY52" fmla="*/ 186502 h 536653"/>
                  <a:gd name="connsiteX53" fmla="*/ 419481 w 431250"/>
                  <a:gd name="connsiteY53" fmla="*/ 186502 h 536653"/>
                  <a:gd name="connsiteX54" fmla="*/ 418575 w 431250"/>
                  <a:gd name="connsiteY54" fmla="*/ 185633 h 536653"/>
                  <a:gd name="connsiteX55" fmla="*/ 411333 w 431250"/>
                  <a:gd name="connsiteY55" fmla="*/ 184763 h 536653"/>
                  <a:gd name="connsiteX56" fmla="*/ 410428 w 431250"/>
                  <a:gd name="connsiteY56" fmla="*/ 187372 h 536653"/>
                  <a:gd name="connsiteX57" fmla="*/ 404995 w 431250"/>
                  <a:gd name="connsiteY57" fmla="*/ 186502 h 536653"/>
                  <a:gd name="connsiteX58" fmla="*/ 401374 w 431250"/>
                  <a:gd name="connsiteY58" fmla="*/ 188241 h 536653"/>
                  <a:gd name="connsiteX59" fmla="*/ 399564 w 431250"/>
                  <a:gd name="connsiteY59" fmla="*/ 186502 h 536653"/>
                  <a:gd name="connsiteX60" fmla="*/ 398658 w 431250"/>
                  <a:gd name="connsiteY60" fmla="*/ 187372 h 536653"/>
                  <a:gd name="connsiteX61" fmla="*/ 396847 w 431250"/>
                  <a:gd name="connsiteY61" fmla="*/ 186502 h 536653"/>
                  <a:gd name="connsiteX62" fmla="*/ 396848 w 431250"/>
                  <a:gd name="connsiteY62" fmla="*/ 183894 h 536653"/>
                  <a:gd name="connsiteX63" fmla="*/ 392321 w 431250"/>
                  <a:gd name="connsiteY63" fmla="*/ 179546 h 536653"/>
                  <a:gd name="connsiteX64" fmla="*/ 387794 w 431250"/>
                  <a:gd name="connsiteY64" fmla="*/ 185633 h 536653"/>
                  <a:gd name="connsiteX65" fmla="*/ 387794 w 431250"/>
                  <a:gd name="connsiteY65" fmla="*/ 186502 h 536653"/>
                  <a:gd name="connsiteX66" fmla="*/ 388700 w 431250"/>
                  <a:gd name="connsiteY66" fmla="*/ 188241 h 536653"/>
                  <a:gd name="connsiteX67" fmla="*/ 389605 w 431250"/>
                  <a:gd name="connsiteY67" fmla="*/ 192589 h 536653"/>
                  <a:gd name="connsiteX68" fmla="*/ 388700 w 431250"/>
                  <a:gd name="connsiteY68" fmla="*/ 192589 h 536653"/>
                  <a:gd name="connsiteX69" fmla="*/ 386889 w 431250"/>
                  <a:gd name="connsiteY69" fmla="*/ 192589 h 536653"/>
                  <a:gd name="connsiteX70" fmla="*/ 385078 w 431250"/>
                  <a:gd name="connsiteY70" fmla="*/ 192589 h 536653"/>
                  <a:gd name="connsiteX71" fmla="*/ 382362 w 431250"/>
                  <a:gd name="connsiteY71" fmla="*/ 193458 h 536653"/>
                  <a:gd name="connsiteX72" fmla="*/ 380552 w 431250"/>
                  <a:gd name="connsiteY72" fmla="*/ 192589 h 536653"/>
                  <a:gd name="connsiteX73" fmla="*/ 377836 w 431250"/>
                  <a:gd name="connsiteY73" fmla="*/ 193459 h 536653"/>
                  <a:gd name="connsiteX74" fmla="*/ 375120 w 431250"/>
                  <a:gd name="connsiteY74" fmla="*/ 193458 h 536653"/>
                  <a:gd name="connsiteX75" fmla="*/ 372404 w 431250"/>
                  <a:gd name="connsiteY75" fmla="*/ 196067 h 536653"/>
                  <a:gd name="connsiteX76" fmla="*/ 372404 w 431250"/>
                  <a:gd name="connsiteY76" fmla="*/ 198675 h 536653"/>
                  <a:gd name="connsiteX77" fmla="*/ 375120 w 431250"/>
                  <a:gd name="connsiteY77" fmla="*/ 199545 h 536653"/>
                  <a:gd name="connsiteX78" fmla="*/ 376930 w 431250"/>
                  <a:gd name="connsiteY78" fmla="*/ 202153 h 536653"/>
                  <a:gd name="connsiteX79" fmla="*/ 379646 w 431250"/>
                  <a:gd name="connsiteY79" fmla="*/ 205631 h 536653"/>
                  <a:gd name="connsiteX80" fmla="*/ 379646 w 431250"/>
                  <a:gd name="connsiteY80" fmla="*/ 208240 h 536653"/>
                  <a:gd name="connsiteX81" fmla="*/ 380552 w 431250"/>
                  <a:gd name="connsiteY81" fmla="*/ 209110 h 536653"/>
                  <a:gd name="connsiteX82" fmla="*/ 379646 w 431250"/>
                  <a:gd name="connsiteY82" fmla="*/ 211718 h 536653"/>
                  <a:gd name="connsiteX83" fmla="*/ 376930 w 431250"/>
                  <a:gd name="connsiteY83" fmla="*/ 214327 h 536653"/>
                  <a:gd name="connsiteX84" fmla="*/ 377836 w 431250"/>
                  <a:gd name="connsiteY84" fmla="*/ 216935 h 536653"/>
                  <a:gd name="connsiteX85" fmla="*/ 377836 w 431250"/>
                  <a:gd name="connsiteY85" fmla="*/ 218674 h 536653"/>
                  <a:gd name="connsiteX86" fmla="*/ 376931 w 431250"/>
                  <a:gd name="connsiteY86" fmla="*/ 223022 h 536653"/>
                  <a:gd name="connsiteX87" fmla="*/ 379646 w 431250"/>
                  <a:gd name="connsiteY87" fmla="*/ 224761 h 536653"/>
                  <a:gd name="connsiteX88" fmla="*/ 376025 w 431250"/>
                  <a:gd name="connsiteY88" fmla="*/ 227370 h 536653"/>
                  <a:gd name="connsiteX89" fmla="*/ 373309 w 431250"/>
                  <a:gd name="connsiteY89" fmla="*/ 227369 h 536653"/>
                  <a:gd name="connsiteX90" fmla="*/ 369688 w 431250"/>
                  <a:gd name="connsiteY90" fmla="*/ 234326 h 536653"/>
                  <a:gd name="connsiteX91" fmla="*/ 366066 w 431250"/>
                  <a:gd name="connsiteY91" fmla="*/ 225631 h 536653"/>
                  <a:gd name="connsiteX92" fmla="*/ 364256 w 431250"/>
                  <a:gd name="connsiteY92" fmla="*/ 225630 h 536653"/>
                  <a:gd name="connsiteX93" fmla="*/ 362445 w 431250"/>
                  <a:gd name="connsiteY93" fmla="*/ 228239 h 536653"/>
                  <a:gd name="connsiteX94" fmla="*/ 359729 w 431250"/>
                  <a:gd name="connsiteY94" fmla="*/ 227369 h 536653"/>
                  <a:gd name="connsiteX95" fmla="*/ 358824 w 431250"/>
                  <a:gd name="connsiteY95" fmla="*/ 225631 h 536653"/>
                  <a:gd name="connsiteX96" fmla="*/ 352486 w 431250"/>
                  <a:gd name="connsiteY96" fmla="*/ 223891 h 536653"/>
                  <a:gd name="connsiteX97" fmla="*/ 351581 w 431250"/>
                  <a:gd name="connsiteY97" fmla="*/ 224761 h 536653"/>
                  <a:gd name="connsiteX98" fmla="*/ 351581 w 431250"/>
                  <a:gd name="connsiteY98" fmla="*/ 235195 h 536653"/>
                  <a:gd name="connsiteX99" fmla="*/ 351581 w 431250"/>
                  <a:gd name="connsiteY99" fmla="*/ 240412 h 536653"/>
                  <a:gd name="connsiteX100" fmla="*/ 353392 w 431250"/>
                  <a:gd name="connsiteY100" fmla="*/ 240412 h 536653"/>
                  <a:gd name="connsiteX101" fmla="*/ 354297 w 431250"/>
                  <a:gd name="connsiteY101" fmla="*/ 243021 h 536653"/>
                  <a:gd name="connsiteX102" fmla="*/ 353392 w 431250"/>
                  <a:gd name="connsiteY102" fmla="*/ 246499 h 536653"/>
                  <a:gd name="connsiteX103" fmla="*/ 353392 w 431250"/>
                  <a:gd name="connsiteY103" fmla="*/ 249977 h 536653"/>
                  <a:gd name="connsiteX104" fmla="*/ 353392 w 431250"/>
                  <a:gd name="connsiteY104" fmla="*/ 253455 h 536653"/>
                  <a:gd name="connsiteX105" fmla="*/ 353392 w 431250"/>
                  <a:gd name="connsiteY105" fmla="*/ 255194 h 536653"/>
                  <a:gd name="connsiteX106" fmla="*/ 351581 w 431250"/>
                  <a:gd name="connsiteY106" fmla="*/ 256064 h 536653"/>
                  <a:gd name="connsiteX107" fmla="*/ 348865 w 431250"/>
                  <a:gd name="connsiteY107" fmla="*/ 256064 h 536653"/>
                  <a:gd name="connsiteX108" fmla="*/ 346149 w 431250"/>
                  <a:gd name="connsiteY108" fmla="*/ 256933 h 536653"/>
                  <a:gd name="connsiteX109" fmla="*/ 344339 w 431250"/>
                  <a:gd name="connsiteY109" fmla="*/ 258672 h 536653"/>
                  <a:gd name="connsiteX110" fmla="*/ 343433 w 431250"/>
                  <a:gd name="connsiteY110" fmla="*/ 260411 h 536653"/>
                  <a:gd name="connsiteX111" fmla="*/ 344339 w 431250"/>
                  <a:gd name="connsiteY111" fmla="*/ 263889 h 536653"/>
                  <a:gd name="connsiteX112" fmla="*/ 347055 w 431250"/>
                  <a:gd name="connsiteY112" fmla="*/ 265628 h 536653"/>
                  <a:gd name="connsiteX113" fmla="*/ 345244 w 431250"/>
                  <a:gd name="connsiteY113" fmla="*/ 269976 h 536653"/>
                  <a:gd name="connsiteX114" fmla="*/ 346149 w 431250"/>
                  <a:gd name="connsiteY114" fmla="*/ 271715 h 536653"/>
                  <a:gd name="connsiteX115" fmla="*/ 348865 w 431250"/>
                  <a:gd name="connsiteY115" fmla="*/ 272584 h 536653"/>
                  <a:gd name="connsiteX116" fmla="*/ 350676 w 431250"/>
                  <a:gd name="connsiteY116" fmla="*/ 271715 h 536653"/>
                  <a:gd name="connsiteX117" fmla="*/ 352487 w 431250"/>
                  <a:gd name="connsiteY117" fmla="*/ 271715 h 536653"/>
                  <a:gd name="connsiteX118" fmla="*/ 353392 w 431250"/>
                  <a:gd name="connsiteY118" fmla="*/ 273454 h 536653"/>
                  <a:gd name="connsiteX119" fmla="*/ 357013 w 431250"/>
                  <a:gd name="connsiteY119" fmla="*/ 274324 h 536653"/>
                  <a:gd name="connsiteX120" fmla="*/ 359729 w 431250"/>
                  <a:gd name="connsiteY120" fmla="*/ 273454 h 536653"/>
                  <a:gd name="connsiteX121" fmla="*/ 361540 w 431250"/>
                  <a:gd name="connsiteY121" fmla="*/ 274323 h 536653"/>
                  <a:gd name="connsiteX122" fmla="*/ 359729 w 431250"/>
                  <a:gd name="connsiteY122" fmla="*/ 276932 h 536653"/>
                  <a:gd name="connsiteX123" fmla="*/ 362445 w 431250"/>
                  <a:gd name="connsiteY123" fmla="*/ 277801 h 536653"/>
                  <a:gd name="connsiteX124" fmla="*/ 366067 w 431250"/>
                  <a:gd name="connsiteY124" fmla="*/ 277802 h 536653"/>
                  <a:gd name="connsiteX125" fmla="*/ 369688 w 431250"/>
                  <a:gd name="connsiteY125" fmla="*/ 276932 h 536653"/>
                  <a:gd name="connsiteX126" fmla="*/ 369688 w 431250"/>
                  <a:gd name="connsiteY126" fmla="*/ 274324 h 536653"/>
                  <a:gd name="connsiteX127" fmla="*/ 370593 w 431250"/>
                  <a:gd name="connsiteY127" fmla="*/ 273454 h 536653"/>
                  <a:gd name="connsiteX128" fmla="*/ 372404 w 431250"/>
                  <a:gd name="connsiteY128" fmla="*/ 275193 h 536653"/>
                  <a:gd name="connsiteX129" fmla="*/ 373309 w 431250"/>
                  <a:gd name="connsiteY129" fmla="*/ 276063 h 536653"/>
                  <a:gd name="connsiteX130" fmla="*/ 377836 w 431250"/>
                  <a:gd name="connsiteY130" fmla="*/ 276063 h 536653"/>
                  <a:gd name="connsiteX131" fmla="*/ 380552 w 431250"/>
                  <a:gd name="connsiteY131" fmla="*/ 277802 h 536653"/>
                  <a:gd name="connsiteX132" fmla="*/ 383268 w 431250"/>
                  <a:gd name="connsiteY132" fmla="*/ 276932 h 536653"/>
                  <a:gd name="connsiteX133" fmla="*/ 383268 w 431250"/>
                  <a:gd name="connsiteY133" fmla="*/ 278671 h 536653"/>
                  <a:gd name="connsiteX134" fmla="*/ 382362 w 431250"/>
                  <a:gd name="connsiteY134" fmla="*/ 279540 h 536653"/>
                  <a:gd name="connsiteX135" fmla="*/ 380552 w 431250"/>
                  <a:gd name="connsiteY135" fmla="*/ 280410 h 536653"/>
                  <a:gd name="connsiteX136" fmla="*/ 379646 w 431250"/>
                  <a:gd name="connsiteY136" fmla="*/ 281279 h 536653"/>
                  <a:gd name="connsiteX137" fmla="*/ 379646 w 431250"/>
                  <a:gd name="connsiteY137" fmla="*/ 283888 h 536653"/>
                  <a:gd name="connsiteX138" fmla="*/ 376930 w 431250"/>
                  <a:gd name="connsiteY138" fmla="*/ 285627 h 536653"/>
                  <a:gd name="connsiteX139" fmla="*/ 381457 w 431250"/>
                  <a:gd name="connsiteY139" fmla="*/ 289975 h 536653"/>
                  <a:gd name="connsiteX140" fmla="*/ 383268 w 431250"/>
                  <a:gd name="connsiteY140" fmla="*/ 289105 h 536653"/>
                  <a:gd name="connsiteX141" fmla="*/ 384173 w 431250"/>
                  <a:gd name="connsiteY141" fmla="*/ 285627 h 536653"/>
                  <a:gd name="connsiteX142" fmla="*/ 385984 w 431250"/>
                  <a:gd name="connsiteY142" fmla="*/ 285627 h 536653"/>
                  <a:gd name="connsiteX143" fmla="*/ 385984 w 431250"/>
                  <a:gd name="connsiteY143" fmla="*/ 290844 h 536653"/>
                  <a:gd name="connsiteX144" fmla="*/ 387794 w 431250"/>
                  <a:gd name="connsiteY144" fmla="*/ 291714 h 536653"/>
                  <a:gd name="connsiteX145" fmla="*/ 403185 w 431250"/>
                  <a:gd name="connsiteY145" fmla="*/ 291714 h 536653"/>
                  <a:gd name="connsiteX146" fmla="*/ 404995 w 431250"/>
                  <a:gd name="connsiteY146" fmla="*/ 289975 h 536653"/>
                  <a:gd name="connsiteX147" fmla="*/ 410427 w 431250"/>
                  <a:gd name="connsiteY147" fmla="*/ 290844 h 536653"/>
                  <a:gd name="connsiteX148" fmla="*/ 411333 w 431250"/>
                  <a:gd name="connsiteY148" fmla="*/ 291714 h 536653"/>
                  <a:gd name="connsiteX149" fmla="*/ 414049 w 431250"/>
                  <a:gd name="connsiteY149" fmla="*/ 293453 h 536653"/>
                  <a:gd name="connsiteX150" fmla="*/ 415860 w 431250"/>
                  <a:gd name="connsiteY150" fmla="*/ 293453 h 536653"/>
                  <a:gd name="connsiteX151" fmla="*/ 419481 w 431250"/>
                  <a:gd name="connsiteY151" fmla="*/ 295192 h 536653"/>
                  <a:gd name="connsiteX152" fmla="*/ 422197 w 431250"/>
                  <a:gd name="connsiteY152" fmla="*/ 296931 h 536653"/>
                  <a:gd name="connsiteX153" fmla="*/ 425818 w 431250"/>
                  <a:gd name="connsiteY153" fmla="*/ 297801 h 536653"/>
                  <a:gd name="connsiteX154" fmla="*/ 427629 w 431250"/>
                  <a:gd name="connsiteY154" fmla="*/ 298670 h 536653"/>
                  <a:gd name="connsiteX155" fmla="*/ 427629 w 431250"/>
                  <a:gd name="connsiteY155" fmla="*/ 301278 h 536653"/>
                  <a:gd name="connsiteX156" fmla="*/ 427629 w 431250"/>
                  <a:gd name="connsiteY156" fmla="*/ 304756 h 536653"/>
                  <a:gd name="connsiteX157" fmla="*/ 427629 w 431250"/>
                  <a:gd name="connsiteY157" fmla="*/ 306496 h 536653"/>
                  <a:gd name="connsiteX158" fmla="*/ 425818 w 431250"/>
                  <a:gd name="connsiteY158" fmla="*/ 308235 h 536653"/>
                  <a:gd name="connsiteX159" fmla="*/ 425818 w 431250"/>
                  <a:gd name="connsiteY159" fmla="*/ 311713 h 536653"/>
                  <a:gd name="connsiteX160" fmla="*/ 426723 w 431250"/>
                  <a:gd name="connsiteY160" fmla="*/ 313452 h 536653"/>
                  <a:gd name="connsiteX161" fmla="*/ 428534 w 431250"/>
                  <a:gd name="connsiteY161" fmla="*/ 314321 h 536653"/>
                  <a:gd name="connsiteX162" fmla="*/ 429439 w 431250"/>
                  <a:gd name="connsiteY162" fmla="*/ 316060 h 536653"/>
                  <a:gd name="connsiteX163" fmla="*/ 428534 w 431250"/>
                  <a:gd name="connsiteY163" fmla="*/ 317799 h 536653"/>
                  <a:gd name="connsiteX164" fmla="*/ 428534 w 431250"/>
                  <a:gd name="connsiteY164" fmla="*/ 319538 h 536653"/>
                  <a:gd name="connsiteX165" fmla="*/ 425818 w 431250"/>
                  <a:gd name="connsiteY165" fmla="*/ 321277 h 536653"/>
                  <a:gd name="connsiteX166" fmla="*/ 424007 w 431250"/>
                  <a:gd name="connsiteY166" fmla="*/ 320408 h 536653"/>
                  <a:gd name="connsiteX167" fmla="*/ 421291 w 431250"/>
                  <a:gd name="connsiteY167" fmla="*/ 324755 h 536653"/>
                  <a:gd name="connsiteX168" fmla="*/ 419481 w 431250"/>
                  <a:gd name="connsiteY168" fmla="*/ 323886 h 536653"/>
                  <a:gd name="connsiteX169" fmla="*/ 418575 w 431250"/>
                  <a:gd name="connsiteY169" fmla="*/ 323886 h 536653"/>
                  <a:gd name="connsiteX170" fmla="*/ 417670 w 431250"/>
                  <a:gd name="connsiteY170" fmla="*/ 325625 h 536653"/>
                  <a:gd name="connsiteX171" fmla="*/ 414954 w 431250"/>
                  <a:gd name="connsiteY171" fmla="*/ 324755 h 536653"/>
                  <a:gd name="connsiteX172" fmla="*/ 414954 w 431250"/>
                  <a:gd name="connsiteY172" fmla="*/ 322147 h 536653"/>
                  <a:gd name="connsiteX173" fmla="*/ 414049 w 431250"/>
                  <a:gd name="connsiteY173" fmla="*/ 321277 h 536653"/>
                  <a:gd name="connsiteX174" fmla="*/ 411333 w 431250"/>
                  <a:gd name="connsiteY174" fmla="*/ 327364 h 536653"/>
                  <a:gd name="connsiteX175" fmla="*/ 414049 w 431250"/>
                  <a:gd name="connsiteY175" fmla="*/ 329103 h 536653"/>
                  <a:gd name="connsiteX176" fmla="*/ 411333 w 431250"/>
                  <a:gd name="connsiteY176" fmla="*/ 334320 h 536653"/>
                  <a:gd name="connsiteX177" fmla="*/ 410427 w 431250"/>
                  <a:gd name="connsiteY177" fmla="*/ 331712 h 536653"/>
                  <a:gd name="connsiteX178" fmla="*/ 407711 w 431250"/>
                  <a:gd name="connsiteY178" fmla="*/ 334320 h 536653"/>
                  <a:gd name="connsiteX179" fmla="*/ 408617 w 431250"/>
                  <a:gd name="connsiteY179" fmla="*/ 339537 h 536653"/>
                  <a:gd name="connsiteX180" fmla="*/ 404090 w 431250"/>
                  <a:gd name="connsiteY180" fmla="*/ 340407 h 536653"/>
                  <a:gd name="connsiteX181" fmla="*/ 406806 w 431250"/>
                  <a:gd name="connsiteY181" fmla="*/ 343016 h 536653"/>
                  <a:gd name="connsiteX182" fmla="*/ 406806 w 431250"/>
                  <a:gd name="connsiteY182" fmla="*/ 343885 h 536653"/>
                  <a:gd name="connsiteX183" fmla="*/ 408617 w 431250"/>
                  <a:gd name="connsiteY183" fmla="*/ 343885 h 536653"/>
                  <a:gd name="connsiteX184" fmla="*/ 410428 w 431250"/>
                  <a:gd name="connsiteY184" fmla="*/ 344755 h 536653"/>
                  <a:gd name="connsiteX185" fmla="*/ 409522 w 431250"/>
                  <a:gd name="connsiteY185" fmla="*/ 347363 h 536653"/>
                  <a:gd name="connsiteX186" fmla="*/ 412238 w 431250"/>
                  <a:gd name="connsiteY186" fmla="*/ 348232 h 536653"/>
                  <a:gd name="connsiteX187" fmla="*/ 411333 w 431250"/>
                  <a:gd name="connsiteY187" fmla="*/ 355189 h 536653"/>
                  <a:gd name="connsiteX188" fmla="*/ 413144 w 431250"/>
                  <a:gd name="connsiteY188" fmla="*/ 353450 h 536653"/>
                  <a:gd name="connsiteX189" fmla="*/ 414954 w 431250"/>
                  <a:gd name="connsiteY189" fmla="*/ 352580 h 536653"/>
                  <a:gd name="connsiteX190" fmla="*/ 416765 w 431250"/>
                  <a:gd name="connsiteY190" fmla="*/ 352580 h 536653"/>
                  <a:gd name="connsiteX191" fmla="*/ 418575 w 431250"/>
                  <a:gd name="connsiteY191" fmla="*/ 356058 h 536653"/>
                  <a:gd name="connsiteX192" fmla="*/ 418575 w 431250"/>
                  <a:gd name="connsiteY192" fmla="*/ 357797 h 536653"/>
                  <a:gd name="connsiteX193" fmla="*/ 418576 w 431250"/>
                  <a:gd name="connsiteY193" fmla="*/ 359536 h 536653"/>
                  <a:gd name="connsiteX194" fmla="*/ 416765 w 431250"/>
                  <a:gd name="connsiteY194" fmla="*/ 358667 h 536653"/>
                  <a:gd name="connsiteX195" fmla="*/ 414954 w 431250"/>
                  <a:gd name="connsiteY195" fmla="*/ 363014 h 536653"/>
                  <a:gd name="connsiteX196" fmla="*/ 414954 w 431250"/>
                  <a:gd name="connsiteY196" fmla="*/ 362145 h 536653"/>
                  <a:gd name="connsiteX197" fmla="*/ 414049 w 431250"/>
                  <a:gd name="connsiteY197" fmla="*/ 361275 h 536653"/>
                  <a:gd name="connsiteX198" fmla="*/ 412238 w 431250"/>
                  <a:gd name="connsiteY198" fmla="*/ 361275 h 536653"/>
                  <a:gd name="connsiteX199" fmla="*/ 410427 w 431250"/>
                  <a:gd name="connsiteY199" fmla="*/ 361275 h 536653"/>
                  <a:gd name="connsiteX200" fmla="*/ 408617 w 431250"/>
                  <a:gd name="connsiteY200" fmla="*/ 360406 h 536653"/>
                  <a:gd name="connsiteX201" fmla="*/ 407711 w 431250"/>
                  <a:gd name="connsiteY201" fmla="*/ 360406 h 536653"/>
                  <a:gd name="connsiteX202" fmla="*/ 405901 w 431250"/>
                  <a:gd name="connsiteY202" fmla="*/ 360406 h 536653"/>
                  <a:gd name="connsiteX203" fmla="*/ 404090 w 431250"/>
                  <a:gd name="connsiteY203" fmla="*/ 359536 h 536653"/>
                  <a:gd name="connsiteX204" fmla="*/ 403185 w 431250"/>
                  <a:gd name="connsiteY204" fmla="*/ 358667 h 536653"/>
                  <a:gd name="connsiteX205" fmla="*/ 400469 w 431250"/>
                  <a:gd name="connsiteY205" fmla="*/ 357797 h 536653"/>
                  <a:gd name="connsiteX206" fmla="*/ 399564 w 431250"/>
                  <a:gd name="connsiteY206" fmla="*/ 359536 h 536653"/>
                  <a:gd name="connsiteX207" fmla="*/ 398658 w 431250"/>
                  <a:gd name="connsiteY207" fmla="*/ 360406 h 536653"/>
                  <a:gd name="connsiteX208" fmla="*/ 399564 w 431250"/>
                  <a:gd name="connsiteY208" fmla="*/ 361275 h 536653"/>
                  <a:gd name="connsiteX209" fmla="*/ 399563 w 431250"/>
                  <a:gd name="connsiteY209" fmla="*/ 363014 h 536653"/>
                  <a:gd name="connsiteX210" fmla="*/ 398658 w 431250"/>
                  <a:gd name="connsiteY210" fmla="*/ 364753 h 536653"/>
                  <a:gd name="connsiteX211" fmla="*/ 396848 w 431250"/>
                  <a:gd name="connsiteY211" fmla="*/ 364753 h 536653"/>
                  <a:gd name="connsiteX212" fmla="*/ 394132 w 431250"/>
                  <a:gd name="connsiteY212" fmla="*/ 364754 h 536653"/>
                  <a:gd name="connsiteX213" fmla="*/ 392321 w 431250"/>
                  <a:gd name="connsiteY213" fmla="*/ 365623 h 536653"/>
                  <a:gd name="connsiteX214" fmla="*/ 390510 w 431250"/>
                  <a:gd name="connsiteY214" fmla="*/ 365623 h 536653"/>
                  <a:gd name="connsiteX215" fmla="*/ 388700 w 431250"/>
                  <a:gd name="connsiteY215" fmla="*/ 364753 h 536653"/>
                  <a:gd name="connsiteX216" fmla="*/ 386889 w 431250"/>
                  <a:gd name="connsiteY216" fmla="*/ 364754 h 536653"/>
                  <a:gd name="connsiteX217" fmla="*/ 383268 w 431250"/>
                  <a:gd name="connsiteY217" fmla="*/ 363884 h 536653"/>
                  <a:gd name="connsiteX218" fmla="*/ 381457 w 431250"/>
                  <a:gd name="connsiteY218" fmla="*/ 363014 h 536653"/>
                  <a:gd name="connsiteX219" fmla="*/ 380552 w 431250"/>
                  <a:gd name="connsiteY219" fmla="*/ 362145 h 536653"/>
                  <a:gd name="connsiteX220" fmla="*/ 377836 w 431250"/>
                  <a:gd name="connsiteY220" fmla="*/ 361275 h 536653"/>
                  <a:gd name="connsiteX221" fmla="*/ 375120 w 431250"/>
                  <a:gd name="connsiteY221" fmla="*/ 360406 h 536653"/>
                  <a:gd name="connsiteX222" fmla="*/ 373309 w 431250"/>
                  <a:gd name="connsiteY222" fmla="*/ 359537 h 536653"/>
                  <a:gd name="connsiteX223" fmla="*/ 371498 w 431250"/>
                  <a:gd name="connsiteY223" fmla="*/ 359536 h 536653"/>
                  <a:gd name="connsiteX224" fmla="*/ 370593 w 431250"/>
                  <a:gd name="connsiteY224" fmla="*/ 358667 h 536653"/>
                  <a:gd name="connsiteX225" fmla="*/ 368782 w 431250"/>
                  <a:gd name="connsiteY225" fmla="*/ 358667 h 536653"/>
                  <a:gd name="connsiteX226" fmla="*/ 366972 w 431250"/>
                  <a:gd name="connsiteY226" fmla="*/ 359536 h 536653"/>
                  <a:gd name="connsiteX227" fmla="*/ 364256 w 431250"/>
                  <a:gd name="connsiteY227" fmla="*/ 359536 h 536653"/>
                  <a:gd name="connsiteX228" fmla="*/ 362445 w 431250"/>
                  <a:gd name="connsiteY228" fmla="*/ 358667 h 536653"/>
                  <a:gd name="connsiteX229" fmla="*/ 361540 w 431250"/>
                  <a:gd name="connsiteY229" fmla="*/ 357797 h 536653"/>
                  <a:gd name="connsiteX230" fmla="*/ 359729 w 431250"/>
                  <a:gd name="connsiteY230" fmla="*/ 357797 h 536653"/>
                  <a:gd name="connsiteX231" fmla="*/ 357918 w 431250"/>
                  <a:gd name="connsiteY231" fmla="*/ 357797 h 536653"/>
                  <a:gd name="connsiteX232" fmla="*/ 355203 w 431250"/>
                  <a:gd name="connsiteY232" fmla="*/ 357797 h 536653"/>
                  <a:gd name="connsiteX233" fmla="*/ 351581 w 431250"/>
                  <a:gd name="connsiteY233" fmla="*/ 358667 h 536653"/>
                  <a:gd name="connsiteX234" fmla="*/ 349770 w 431250"/>
                  <a:gd name="connsiteY234" fmla="*/ 358667 h 536653"/>
                  <a:gd name="connsiteX235" fmla="*/ 348865 w 431250"/>
                  <a:gd name="connsiteY235" fmla="*/ 368231 h 536653"/>
                  <a:gd name="connsiteX236" fmla="*/ 342528 w 431250"/>
                  <a:gd name="connsiteY236" fmla="*/ 373449 h 536653"/>
                  <a:gd name="connsiteX237" fmla="*/ 342528 w 431250"/>
                  <a:gd name="connsiteY237" fmla="*/ 375188 h 536653"/>
                  <a:gd name="connsiteX238" fmla="*/ 339812 w 431250"/>
                  <a:gd name="connsiteY238" fmla="*/ 377796 h 536653"/>
                  <a:gd name="connsiteX239" fmla="*/ 338907 w 431250"/>
                  <a:gd name="connsiteY239" fmla="*/ 374318 h 536653"/>
                  <a:gd name="connsiteX240" fmla="*/ 338001 w 431250"/>
                  <a:gd name="connsiteY240" fmla="*/ 373448 h 536653"/>
                  <a:gd name="connsiteX241" fmla="*/ 335285 w 431250"/>
                  <a:gd name="connsiteY241" fmla="*/ 371709 h 536653"/>
                  <a:gd name="connsiteX242" fmla="*/ 334380 w 431250"/>
                  <a:gd name="connsiteY242" fmla="*/ 369970 h 536653"/>
                  <a:gd name="connsiteX243" fmla="*/ 334380 w 431250"/>
                  <a:gd name="connsiteY243" fmla="*/ 365623 h 536653"/>
                  <a:gd name="connsiteX244" fmla="*/ 335285 w 431250"/>
                  <a:gd name="connsiteY244" fmla="*/ 363014 h 536653"/>
                  <a:gd name="connsiteX245" fmla="*/ 335285 w 431250"/>
                  <a:gd name="connsiteY245" fmla="*/ 362145 h 536653"/>
                  <a:gd name="connsiteX246" fmla="*/ 338001 w 431250"/>
                  <a:gd name="connsiteY246" fmla="*/ 361275 h 536653"/>
                  <a:gd name="connsiteX247" fmla="*/ 340717 w 431250"/>
                  <a:gd name="connsiteY247" fmla="*/ 361275 h 536653"/>
                  <a:gd name="connsiteX248" fmla="*/ 342528 w 431250"/>
                  <a:gd name="connsiteY248" fmla="*/ 361276 h 536653"/>
                  <a:gd name="connsiteX249" fmla="*/ 342528 w 431250"/>
                  <a:gd name="connsiteY249" fmla="*/ 359536 h 536653"/>
                  <a:gd name="connsiteX250" fmla="*/ 340717 w 431250"/>
                  <a:gd name="connsiteY250" fmla="*/ 356058 h 536653"/>
                  <a:gd name="connsiteX251" fmla="*/ 338907 w 431250"/>
                  <a:gd name="connsiteY251" fmla="*/ 356058 h 536653"/>
                  <a:gd name="connsiteX252" fmla="*/ 338001 w 431250"/>
                  <a:gd name="connsiteY252" fmla="*/ 356058 h 536653"/>
                  <a:gd name="connsiteX253" fmla="*/ 334380 w 431250"/>
                  <a:gd name="connsiteY253" fmla="*/ 355189 h 536653"/>
                  <a:gd name="connsiteX254" fmla="*/ 330759 w 431250"/>
                  <a:gd name="connsiteY254" fmla="*/ 355188 h 536653"/>
                  <a:gd name="connsiteX255" fmla="*/ 328948 w 431250"/>
                  <a:gd name="connsiteY255" fmla="*/ 353450 h 536653"/>
                  <a:gd name="connsiteX256" fmla="*/ 324421 w 431250"/>
                  <a:gd name="connsiteY256" fmla="*/ 352580 h 536653"/>
                  <a:gd name="connsiteX257" fmla="*/ 322611 w 431250"/>
                  <a:gd name="connsiteY257" fmla="*/ 350841 h 536653"/>
                  <a:gd name="connsiteX258" fmla="*/ 318989 w 431250"/>
                  <a:gd name="connsiteY258" fmla="*/ 350841 h 536653"/>
                  <a:gd name="connsiteX259" fmla="*/ 317179 w 431250"/>
                  <a:gd name="connsiteY259" fmla="*/ 349102 h 536653"/>
                  <a:gd name="connsiteX260" fmla="*/ 313558 w 431250"/>
                  <a:gd name="connsiteY260" fmla="*/ 347363 h 536653"/>
                  <a:gd name="connsiteX261" fmla="*/ 308125 w 431250"/>
                  <a:gd name="connsiteY261" fmla="*/ 345624 h 536653"/>
                  <a:gd name="connsiteX262" fmla="*/ 305409 w 431250"/>
                  <a:gd name="connsiteY262" fmla="*/ 356928 h 536653"/>
                  <a:gd name="connsiteX263" fmla="*/ 292735 w 431250"/>
                  <a:gd name="connsiteY263" fmla="*/ 349102 h 536653"/>
                  <a:gd name="connsiteX264" fmla="*/ 296356 w 431250"/>
                  <a:gd name="connsiteY264" fmla="*/ 346493 h 536653"/>
                  <a:gd name="connsiteX265" fmla="*/ 293640 w 431250"/>
                  <a:gd name="connsiteY265" fmla="*/ 343016 h 536653"/>
                  <a:gd name="connsiteX266" fmla="*/ 290019 w 431250"/>
                  <a:gd name="connsiteY266" fmla="*/ 346494 h 536653"/>
                  <a:gd name="connsiteX267" fmla="*/ 289114 w 431250"/>
                  <a:gd name="connsiteY267" fmla="*/ 346493 h 536653"/>
                  <a:gd name="connsiteX268" fmla="*/ 285492 w 431250"/>
                  <a:gd name="connsiteY268" fmla="*/ 343015 h 536653"/>
                  <a:gd name="connsiteX269" fmla="*/ 284587 w 431250"/>
                  <a:gd name="connsiteY269" fmla="*/ 340407 h 536653"/>
                  <a:gd name="connsiteX270" fmla="*/ 279155 w 431250"/>
                  <a:gd name="connsiteY270" fmla="*/ 337798 h 536653"/>
                  <a:gd name="connsiteX271" fmla="*/ 276439 w 431250"/>
                  <a:gd name="connsiteY271" fmla="*/ 343015 h 536653"/>
                  <a:gd name="connsiteX272" fmla="*/ 273723 w 431250"/>
                  <a:gd name="connsiteY272" fmla="*/ 341277 h 536653"/>
                  <a:gd name="connsiteX273" fmla="*/ 273723 w 431250"/>
                  <a:gd name="connsiteY273" fmla="*/ 338668 h 536653"/>
                  <a:gd name="connsiteX274" fmla="*/ 272818 w 431250"/>
                  <a:gd name="connsiteY274" fmla="*/ 336059 h 536653"/>
                  <a:gd name="connsiteX275" fmla="*/ 271007 w 431250"/>
                  <a:gd name="connsiteY275" fmla="*/ 336059 h 536653"/>
                  <a:gd name="connsiteX276" fmla="*/ 269197 w 431250"/>
                  <a:gd name="connsiteY276" fmla="*/ 333451 h 536653"/>
                  <a:gd name="connsiteX277" fmla="*/ 267386 w 431250"/>
                  <a:gd name="connsiteY277" fmla="*/ 329973 h 536653"/>
                  <a:gd name="connsiteX278" fmla="*/ 269196 w 431250"/>
                  <a:gd name="connsiteY278" fmla="*/ 329103 h 536653"/>
                  <a:gd name="connsiteX279" fmla="*/ 270102 w 431250"/>
                  <a:gd name="connsiteY279" fmla="*/ 324756 h 536653"/>
                  <a:gd name="connsiteX280" fmla="*/ 257427 w 431250"/>
                  <a:gd name="connsiteY280" fmla="*/ 321277 h 536653"/>
                  <a:gd name="connsiteX281" fmla="*/ 250185 w 431250"/>
                  <a:gd name="connsiteY281" fmla="*/ 321277 h 536653"/>
                  <a:gd name="connsiteX282" fmla="*/ 250184 w 431250"/>
                  <a:gd name="connsiteY282" fmla="*/ 323016 h 536653"/>
                  <a:gd name="connsiteX283" fmla="*/ 251090 w 431250"/>
                  <a:gd name="connsiteY283" fmla="*/ 325625 h 536653"/>
                  <a:gd name="connsiteX284" fmla="*/ 251090 w 431250"/>
                  <a:gd name="connsiteY284" fmla="*/ 329103 h 536653"/>
                  <a:gd name="connsiteX285" fmla="*/ 250185 w 431250"/>
                  <a:gd name="connsiteY285" fmla="*/ 335190 h 536653"/>
                  <a:gd name="connsiteX286" fmla="*/ 249279 w 431250"/>
                  <a:gd name="connsiteY286" fmla="*/ 337798 h 536653"/>
                  <a:gd name="connsiteX287" fmla="*/ 248374 w 431250"/>
                  <a:gd name="connsiteY287" fmla="*/ 338668 h 536653"/>
                  <a:gd name="connsiteX288" fmla="*/ 244753 w 431250"/>
                  <a:gd name="connsiteY288" fmla="*/ 338668 h 536653"/>
                  <a:gd name="connsiteX289" fmla="*/ 242942 w 431250"/>
                  <a:gd name="connsiteY289" fmla="*/ 336059 h 536653"/>
                  <a:gd name="connsiteX290" fmla="*/ 242942 w 431250"/>
                  <a:gd name="connsiteY290" fmla="*/ 335190 h 536653"/>
                  <a:gd name="connsiteX291" fmla="*/ 243847 w 431250"/>
                  <a:gd name="connsiteY291" fmla="*/ 333451 h 536653"/>
                  <a:gd name="connsiteX292" fmla="*/ 243847 w 431250"/>
                  <a:gd name="connsiteY292" fmla="*/ 331712 h 536653"/>
                  <a:gd name="connsiteX293" fmla="*/ 242037 w 431250"/>
                  <a:gd name="connsiteY293" fmla="*/ 330842 h 536653"/>
                  <a:gd name="connsiteX294" fmla="*/ 238415 w 431250"/>
                  <a:gd name="connsiteY294" fmla="*/ 329973 h 536653"/>
                  <a:gd name="connsiteX295" fmla="*/ 233889 w 431250"/>
                  <a:gd name="connsiteY295" fmla="*/ 329103 h 536653"/>
                  <a:gd name="connsiteX296" fmla="*/ 231173 w 431250"/>
                  <a:gd name="connsiteY296" fmla="*/ 329103 h 536653"/>
                  <a:gd name="connsiteX297" fmla="*/ 229362 w 431250"/>
                  <a:gd name="connsiteY297" fmla="*/ 329973 h 536653"/>
                  <a:gd name="connsiteX298" fmla="*/ 228457 w 431250"/>
                  <a:gd name="connsiteY298" fmla="*/ 330842 h 536653"/>
                  <a:gd name="connsiteX299" fmla="*/ 227551 w 431250"/>
                  <a:gd name="connsiteY299" fmla="*/ 333451 h 536653"/>
                  <a:gd name="connsiteX300" fmla="*/ 227551 w 431250"/>
                  <a:gd name="connsiteY300" fmla="*/ 335190 h 536653"/>
                  <a:gd name="connsiteX301" fmla="*/ 229362 w 431250"/>
                  <a:gd name="connsiteY301" fmla="*/ 336059 h 536653"/>
                  <a:gd name="connsiteX302" fmla="*/ 231173 w 431250"/>
                  <a:gd name="connsiteY302" fmla="*/ 337798 h 536653"/>
                  <a:gd name="connsiteX303" fmla="*/ 234794 w 431250"/>
                  <a:gd name="connsiteY303" fmla="*/ 338668 h 536653"/>
                  <a:gd name="connsiteX304" fmla="*/ 236605 w 431250"/>
                  <a:gd name="connsiteY304" fmla="*/ 339537 h 536653"/>
                  <a:gd name="connsiteX305" fmla="*/ 236605 w 431250"/>
                  <a:gd name="connsiteY305" fmla="*/ 342146 h 536653"/>
                  <a:gd name="connsiteX306" fmla="*/ 237510 w 431250"/>
                  <a:gd name="connsiteY306" fmla="*/ 343885 h 536653"/>
                  <a:gd name="connsiteX307" fmla="*/ 238415 w 431250"/>
                  <a:gd name="connsiteY307" fmla="*/ 346493 h 536653"/>
                  <a:gd name="connsiteX308" fmla="*/ 239321 w 431250"/>
                  <a:gd name="connsiteY308" fmla="*/ 346494 h 536653"/>
                  <a:gd name="connsiteX309" fmla="*/ 242942 w 431250"/>
                  <a:gd name="connsiteY309" fmla="*/ 347363 h 536653"/>
                  <a:gd name="connsiteX310" fmla="*/ 242036 w 431250"/>
                  <a:gd name="connsiteY310" fmla="*/ 349102 h 536653"/>
                  <a:gd name="connsiteX311" fmla="*/ 240226 w 431250"/>
                  <a:gd name="connsiteY311" fmla="*/ 351711 h 536653"/>
                  <a:gd name="connsiteX312" fmla="*/ 238415 w 431250"/>
                  <a:gd name="connsiteY312" fmla="*/ 352580 h 536653"/>
                  <a:gd name="connsiteX313" fmla="*/ 236605 w 431250"/>
                  <a:gd name="connsiteY313" fmla="*/ 352580 h 536653"/>
                  <a:gd name="connsiteX314" fmla="*/ 233889 w 431250"/>
                  <a:gd name="connsiteY314" fmla="*/ 352580 h 536653"/>
                  <a:gd name="connsiteX315" fmla="*/ 231173 w 431250"/>
                  <a:gd name="connsiteY315" fmla="*/ 352580 h 536653"/>
                  <a:gd name="connsiteX316" fmla="*/ 229362 w 431250"/>
                  <a:gd name="connsiteY316" fmla="*/ 356058 h 536653"/>
                  <a:gd name="connsiteX317" fmla="*/ 226646 w 431250"/>
                  <a:gd name="connsiteY317" fmla="*/ 357797 h 536653"/>
                  <a:gd name="connsiteX318" fmla="*/ 225741 w 431250"/>
                  <a:gd name="connsiteY318" fmla="*/ 358667 h 536653"/>
                  <a:gd name="connsiteX319" fmla="*/ 223930 w 431250"/>
                  <a:gd name="connsiteY319" fmla="*/ 359536 h 536653"/>
                  <a:gd name="connsiteX320" fmla="*/ 221214 w 431250"/>
                  <a:gd name="connsiteY320" fmla="*/ 358667 h 536653"/>
                  <a:gd name="connsiteX321" fmla="*/ 220309 w 431250"/>
                  <a:gd name="connsiteY321" fmla="*/ 358667 h 536653"/>
                  <a:gd name="connsiteX322" fmla="*/ 219403 w 431250"/>
                  <a:gd name="connsiteY322" fmla="*/ 361275 h 536653"/>
                  <a:gd name="connsiteX323" fmla="*/ 219403 w 431250"/>
                  <a:gd name="connsiteY323" fmla="*/ 363884 h 536653"/>
                  <a:gd name="connsiteX324" fmla="*/ 218498 w 431250"/>
                  <a:gd name="connsiteY324" fmla="*/ 364753 h 536653"/>
                  <a:gd name="connsiteX325" fmla="*/ 213066 w 431250"/>
                  <a:gd name="connsiteY325" fmla="*/ 363884 h 536653"/>
                  <a:gd name="connsiteX326" fmla="*/ 213972 w 431250"/>
                  <a:gd name="connsiteY326" fmla="*/ 362145 h 536653"/>
                  <a:gd name="connsiteX327" fmla="*/ 207634 w 431250"/>
                  <a:gd name="connsiteY327" fmla="*/ 359536 h 536653"/>
                  <a:gd name="connsiteX328" fmla="*/ 205823 w 431250"/>
                  <a:gd name="connsiteY328" fmla="*/ 363884 h 536653"/>
                  <a:gd name="connsiteX329" fmla="*/ 219403 w 431250"/>
                  <a:gd name="connsiteY329" fmla="*/ 369101 h 536653"/>
                  <a:gd name="connsiteX330" fmla="*/ 219403 w 431250"/>
                  <a:gd name="connsiteY330" fmla="*/ 371710 h 536653"/>
                  <a:gd name="connsiteX331" fmla="*/ 219403 w 431250"/>
                  <a:gd name="connsiteY331" fmla="*/ 373449 h 536653"/>
                  <a:gd name="connsiteX332" fmla="*/ 220309 w 431250"/>
                  <a:gd name="connsiteY332" fmla="*/ 375188 h 536653"/>
                  <a:gd name="connsiteX333" fmla="*/ 235699 w 431250"/>
                  <a:gd name="connsiteY333" fmla="*/ 383883 h 536653"/>
                  <a:gd name="connsiteX334" fmla="*/ 238415 w 431250"/>
                  <a:gd name="connsiteY334" fmla="*/ 383013 h 536653"/>
                  <a:gd name="connsiteX335" fmla="*/ 240226 w 431250"/>
                  <a:gd name="connsiteY335" fmla="*/ 382144 h 536653"/>
                  <a:gd name="connsiteX336" fmla="*/ 242942 w 431250"/>
                  <a:gd name="connsiteY336" fmla="*/ 383013 h 536653"/>
                  <a:gd name="connsiteX337" fmla="*/ 246563 w 431250"/>
                  <a:gd name="connsiteY337" fmla="*/ 384752 h 536653"/>
                  <a:gd name="connsiteX338" fmla="*/ 249279 w 431250"/>
                  <a:gd name="connsiteY338" fmla="*/ 385622 h 536653"/>
                  <a:gd name="connsiteX339" fmla="*/ 251995 w 431250"/>
                  <a:gd name="connsiteY339" fmla="*/ 386491 h 536653"/>
                  <a:gd name="connsiteX340" fmla="*/ 251995 w 431250"/>
                  <a:gd name="connsiteY340" fmla="*/ 389100 h 536653"/>
                  <a:gd name="connsiteX341" fmla="*/ 251090 w 431250"/>
                  <a:gd name="connsiteY341" fmla="*/ 390839 h 536653"/>
                  <a:gd name="connsiteX342" fmla="*/ 251995 w 431250"/>
                  <a:gd name="connsiteY342" fmla="*/ 391709 h 536653"/>
                  <a:gd name="connsiteX343" fmla="*/ 252901 w 431250"/>
                  <a:gd name="connsiteY343" fmla="*/ 393447 h 536653"/>
                  <a:gd name="connsiteX344" fmla="*/ 251995 w 431250"/>
                  <a:gd name="connsiteY344" fmla="*/ 396056 h 536653"/>
                  <a:gd name="connsiteX345" fmla="*/ 249279 w 431250"/>
                  <a:gd name="connsiteY345" fmla="*/ 396056 h 536653"/>
                  <a:gd name="connsiteX346" fmla="*/ 247469 w 431250"/>
                  <a:gd name="connsiteY346" fmla="*/ 396926 h 536653"/>
                  <a:gd name="connsiteX347" fmla="*/ 244753 w 431250"/>
                  <a:gd name="connsiteY347" fmla="*/ 397795 h 536653"/>
                  <a:gd name="connsiteX348" fmla="*/ 244753 w 431250"/>
                  <a:gd name="connsiteY348" fmla="*/ 396056 h 536653"/>
                  <a:gd name="connsiteX349" fmla="*/ 242942 w 431250"/>
                  <a:gd name="connsiteY349" fmla="*/ 396056 h 536653"/>
                  <a:gd name="connsiteX350" fmla="*/ 242037 w 431250"/>
                  <a:gd name="connsiteY350" fmla="*/ 397795 h 536653"/>
                  <a:gd name="connsiteX351" fmla="*/ 240226 w 431250"/>
                  <a:gd name="connsiteY351" fmla="*/ 400403 h 536653"/>
                  <a:gd name="connsiteX352" fmla="*/ 238415 w 431250"/>
                  <a:gd name="connsiteY352" fmla="*/ 400404 h 536653"/>
                  <a:gd name="connsiteX353" fmla="*/ 236605 w 431250"/>
                  <a:gd name="connsiteY353" fmla="*/ 399534 h 536653"/>
                  <a:gd name="connsiteX354" fmla="*/ 232983 w 431250"/>
                  <a:gd name="connsiteY354" fmla="*/ 397795 h 536653"/>
                  <a:gd name="connsiteX355" fmla="*/ 232078 w 431250"/>
                  <a:gd name="connsiteY355" fmla="*/ 396925 h 536653"/>
                  <a:gd name="connsiteX356" fmla="*/ 232078 w 431250"/>
                  <a:gd name="connsiteY356" fmla="*/ 393447 h 536653"/>
                  <a:gd name="connsiteX357" fmla="*/ 231173 w 431250"/>
                  <a:gd name="connsiteY357" fmla="*/ 390839 h 536653"/>
                  <a:gd name="connsiteX358" fmla="*/ 230267 w 431250"/>
                  <a:gd name="connsiteY358" fmla="*/ 389100 h 536653"/>
                  <a:gd name="connsiteX359" fmla="*/ 229362 w 431250"/>
                  <a:gd name="connsiteY359" fmla="*/ 389100 h 536653"/>
                  <a:gd name="connsiteX360" fmla="*/ 224835 w 431250"/>
                  <a:gd name="connsiteY360" fmla="*/ 389100 h 536653"/>
                  <a:gd name="connsiteX361" fmla="*/ 223025 w 431250"/>
                  <a:gd name="connsiteY361" fmla="*/ 390839 h 536653"/>
                  <a:gd name="connsiteX362" fmla="*/ 221214 w 431250"/>
                  <a:gd name="connsiteY362" fmla="*/ 393448 h 536653"/>
                  <a:gd name="connsiteX363" fmla="*/ 220309 w 431250"/>
                  <a:gd name="connsiteY363" fmla="*/ 396056 h 536653"/>
                  <a:gd name="connsiteX364" fmla="*/ 215782 w 431250"/>
                  <a:gd name="connsiteY364" fmla="*/ 396056 h 536653"/>
                  <a:gd name="connsiteX365" fmla="*/ 213972 w 431250"/>
                  <a:gd name="connsiteY365" fmla="*/ 397795 h 536653"/>
                  <a:gd name="connsiteX366" fmla="*/ 212161 w 431250"/>
                  <a:gd name="connsiteY366" fmla="*/ 401273 h 536653"/>
                  <a:gd name="connsiteX367" fmla="*/ 211255 w 431250"/>
                  <a:gd name="connsiteY367" fmla="*/ 405621 h 536653"/>
                  <a:gd name="connsiteX368" fmla="*/ 210350 w 431250"/>
                  <a:gd name="connsiteY368" fmla="*/ 409099 h 536653"/>
                  <a:gd name="connsiteX369" fmla="*/ 211256 w 431250"/>
                  <a:gd name="connsiteY369" fmla="*/ 410838 h 536653"/>
                  <a:gd name="connsiteX370" fmla="*/ 213066 w 431250"/>
                  <a:gd name="connsiteY370" fmla="*/ 414316 h 536653"/>
                  <a:gd name="connsiteX371" fmla="*/ 215782 w 431250"/>
                  <a:gd name="connsiteY371" fmla="*/ 415185 h 536653"/>
                  <a:gd name="connsiteX372" fmla="*/ 221214 w 431250"/>
                  <a:gd name="connsiteY372" fmla="*/ 417794 h 536653"/>
                  <a:gd name="connsiteX373" fmla="*/ 224835 w 431250"/>
                  <a:gd name="connsiteY373" fmla="*/ 418664 h 536653"/>
                  <a:gd name="connsiteX374" fmla="*/ 226646 w 431250"/>
                  <a:gd name="connsiteY374" fmla="*/ 420402 h 536653"/>
                  <a:gd name="connsiteX375" fmla="*/ 227551 w 431250"/>
                  <a:gd name="connsiteY375" fmla="*/ 424750 h 536653"/>
                  <a:gd name="connsiteX376" fmla="*/ 229362 w 431250"/>
                  <a:gd name="connsiteY376" fmla="*/ 428228 h 536653"/>
                  <a:gd name="connsiteX377" fmla="*/ 231173 w 431250"/>
                  <a:gd name="connsiteY377" fmla="*/ 430837 h 536653"/>
                  <a:gd name="connsiteX378" fmla="*/ 234794 w 431250"/>
                  <a:gd name="connsiteY378" fmla="*/ 432576 h 536653"/>
                  <a:gd name="connsiteX379" fmla="*/ 238415 w 431250"/>
                  <a:gd name="connsiteY379" fmla="*/ 433445 h 536653"/>
                  <a:gd name="connsiteX380" fmla="*/ 239321 w 431250"/>
                  <a:gd name="connsiteY380" fmla="*/ 431706 h 536653"/>
                  <a:gd name="connsiteX381" fmla="*/ 242037 w 431250"/>
                  <a:gd name="connsiteY381" fmla="*/ 429098 h 536653"/>
                  <a:gd name="connsiteX382" fmla="*/ 243847 w 431250"/>
                  <a:gd name="connsiteY382" fmla="*/ 429098 h 536653"/>
                  <a:gd name="connsiteX383" fmla="*/ 246563 w 431250"/>
                  <a:gd name="connsiteY383" fmla="*/ 432576 h 536653"/>
                  <a:gd name="connsiteX384" fmla="*/ 248374 w 431250"/>
                  <a:gd name="connsiteY384" fmla="*/ 434315 h 536653"/>
                  <a:gd name="connsiteX385" fmla="*/ 247468 w 431250"/>
                  <a:gd name="connsiteY385" fmla="*/ 437793 h 536653"/>
                  <a:gd name="connsiteX386" fmla="*/ 249279 w 431250"/>
                  <a:gd name="connsiteY386" fmla="*/ 442141 h 536653"/>
                  <a:gd name="connsiteX387" fmla="*/ 250185 w 431250"/>
                  <a:gd name="connsiteY387" fmla="*/ 445619 h 536653"/>
                  <a:gd name="connsiteX388" fmla="*/ 253806 w 431250"/>
                  <a:gd name="connsiteY388" fmla="*/ 449966 h 536653"/>
                  <a:gd name="connsiteX389" fmla="*/ 256522 w 431250"/>
                  <a:gd name="connsiteY389" fmla="*/ 452575 h 536653"/>
                  <a:gd name="connsiteX390" fmla="*/ 260143 w 431250"/>
                  <a:gd name="connsiteY390" fmla="*/ 453444 h 536653"/>
                  <a:gd name="connsiteX391" fmla="*/ 261954 w 431250"/>
                  <a:gd name="connsiteY391" fmla="*/ 453444 h 536653"/>
                  <a:gd name="connsiteX392" fmla="*/ 265575 w 431250"/>
                  <a:gd name="connsiteY392" fmla="*/ 453444 h 536653"/>
                  <a:gd name="connsiteX393" fmla="*/ 266480 w 431250"/>
                  <a:gd name="connsiteY393" fmla="*/ 455183 h 536653"/>
                  <a:gd name="connsiteX394" fmla="*/ 269196 w 431250"/>
                  <a:gd name="connsiteY394" fmla="*/ 457792 h 536653"/>
                  <a:gd name="connsiteX395" fmla="*/ 270102 w 431250"/>
                  <a:gd name="connsiteY395" fmla="*/ 460400 h 536653"/>
                  <a:gd name="connsiteX396" fmla="*/ 271007 w 431250"/>
                  <a:gd name="connsiteY396" fmla="*/ 465618 h 536653"/>
                  <a:gd name="connsiteX397" fmla="*/ 271007 w 431250"/>
                  <a:gd name="connsiteY397" fmla="*/ 468226 h 536653"/>
                  <a:gd name="connsiteX398" fmla="*/ 269196 w 431250"/>
                  <a:gd name="connsiteY398" fmla="*/ 469965 h 536653"/>
                  <a:gd name="connsiteX399" fmla="*/ 267386 w 431250"/>
                  <a:gd name="connsiteY399" fmla="*/ 472574 h 536653"/>
                  <a:gd name="connsiteX400" fmla="*/ 265575 w 431250"/>
                  <a:gd name="connsiteY400" fmla="*/ 473443 h 536653"/>
                  <a:gd name="connsiteX401" fmla="*/ 261954 w 431250"/>
                  <a:gd name="connsiteY401" fmla="*/ 475182 h 536653"/>
                  <a:gd name="connsiteX402" fmla="*/ 258333 w 431250"/>
                  <a:gd name="connsiteY402" fmla="*/ 476052 h 536653"/>
                  <a:gd name="connsiteX403" fmla="*/ 254711 w 431250"/>
                  <a:gd name="connsiteY403" fmla="*/ 476052 h 536653"/>
                  <a:gd name="connsiteX404" fmla="*/ 249279 w 431250"/>
                  <a:gd name="connsiteY404" fmla="*/ 474312 h 536653"/>
                  <a:gd name="connsiteX405" fmla="*/ 246563 w 431250"/>
                  <a:gd name="connsiteY405" fmla="*/ 471704 h 536653"/>
                  <a:gd name="connsiteX406" fmla="*/ 243847 w 431250"/>
                  <a:gd name="connsiteY406" fmla="*/ 469096 h 536653"/>
                  <a:gd name="connsiteX407" fmla="*/ 243847 w 431250"/>
                  <a:gd name="connsiteY407" fmla="*/ 467357 h 536653"/>
                  <a:gd name="connsiteX408" fmla="*/ 233889 w 431250"/>
                  <a:gd name="connsiteY408" fmla="*/ 463009 h 536653"/>
                  <a:gd name="connsiteX409" fmla="*/ 231173 w 431250"/>
                  <a:gd name="connsiteY409" fmla="*/ 463878 h 536653"/>
                  <a:gd name="connsiteX410" fmla="*/ 228457 w 431250"/>
                  <a:gd name="connsiteY410" fmla="*/ 466487 h 536653"/>
                  <a:gd name="connsiteX411" fmla="*/ 225741 w 431250"/>
                  <a:gd name="connsiteY411" fmla="*/ 463009 h 536653"/>
                  <a:gd name="connsiteX412" fmla="*/ 224835 w 431250"/>
                  <a:gd name="connsiteY412" fmla="*/ 458661 h 536653"/>
                  <a:gd name="connsiteX413" fmla="*/ 223025 w 431250"/>
                  <a:gd name="connsiteY413" fmla="*/ 456922 h 536653"/>
                  <a:gd name="connsiteX414" fmla="*/ 220309 w 431250"/>
                  <a:gd name="connsiteY414" fmla="*/ 453444 h 536653"/>
                  <a:gd name="connsiteX415" fmla="*/ 216687 w 431250"/>
                  <a:gd name="connsiteY415" fmla="*/ 450836 h 536653"/>
                  <a:gd name="connsiteX416" fmla="*/ 214877 w 431250"/>
                  <a:gd name="connsiteY416" fmla="*/ 451705 h 536653"/>
                  <a:gd name="connsiteX417" fmla="*/ 207634 w 431250"/>
                  <a:gd name="connsiteY417" fmla="*/ 452575 h 536653"/>
                  <a:gd name="connsiteX418" fmla="*/ 204918 w 431250"/>
                  <a:gd name="connsiteY418" fmla="*/ 452575 h 536653"/>
                  <a:gd name="connsiteX419" fmla="*/ 203108 w 431250"/>
                  <a:gd name="connsiteY419" fmla="*/ 450836 h 536653"/>
                  <a:gd name="connsiteX420" fmla="*/ 202202 w 431250"/>
                  <a:gd name="connsiteY420" fmla="*/ 449097 h 536653"/>
                  <a:gd name="connsiteX421" fmla="*/ 202202 w 431250"/>
                  <a:gd name="connsiteY421" fmla="*/ 446488 h 536653"/>
                  <a:gd name="connsiteX422" fmla="*/ 202202 w 431250"/>
                  <a:gd name="connsiteY422" fmla="*/ 445619 h 536653"/>
                  <a:gd name="connsiteX423" fmla="*/ 202202 w 431250"/>
                  <a:gd name="connsiteY423" fmla="*/ 444749 h 536653"/>
                  <a:gd name="connsiteX424" fmla="*/ 196770 w 431250"/>
                  <a:gd name="connsiteY424" fmla="*/ 445618 h 536653"/>
                  <a:gd name="connsiteX425" fmla="*/ 191338 w 431250"/>
                  <a:gd name="connsiteY425" fmla="*/ 446488 h 536653"/>
                  <a:gd name="connsiteX426" fmla="*/ 188622 w 431250"/>
                  <a:gd name="connsiteY426" fmla="*/ 446488 h 536653"/>
                  <a:gd name="connsiteX427" fmla="*/ 187717 w 431250"/>
                  <a:gd name="connsiteY427" fmla="*/ 448227 h 536653"/>
                  <a:gd name="connsiteX428" fmla="*/ 186812 w 431250"/>
                  <a:gd name="connsiteY428" fmla="*/ 446488 h 536653"/>
                  <a:gd name="connsiteX429" fmla="*/ 184096 w 431250"/>
                  <a:gd name="connsiteY429" fmla="*/ 446488 h 536653"/>
                  <a:gd name="connsiteX430" fmla="*/ 181380 w 431250"/>
                  <a:gd name="connsiteY430" fmla="*/ 444749 h 536653"/>
                  <a:gd name="connsiteX431" fmla="*/ 180474 w 431250"/>
                  <a:gd name="connsiteY431" fmla="*/ 446488 h 536653"/>
                  <a:gd name="connsiteX432" fmla="*/ 180474 w 431250"/>
                  <a:gd name="connsiteY432" fmla="*/ 449097 h 536653"/>
                  <a:gd name="connsiteX433" fmla="*/ 181380 w 431250"/>
                  <a:gd name="connsiteY433" fmla="*/ 450836 h 536653"/>
                  <a:gd name="connsiteX434" fmla="*/ 181380 w 431250"/>
                  <a:gd name="connsiteY434" fmla="*/ 451705 h 536653"/>
                  <a:gd name="connsiteX435" fmla="*/ 182285 w 431250"/>
                  <a:gd name="connsiteY435" fmla="*/ 452575 h 536653"/>
                  <a:gd name="connsiteX436" fmla="*/ 168705 w 431250"/>
                  <a:gd name="connsiteY436" fmla="*/ 456922 h 536653"/>
                  <a:gd name="connsiteX437" fmla="*/ 164178 w 431250"/>
                  <a:gd name="connsiteY437" fmla="*/ 457792 h 536653"/>
                  <a:gd name="connsiteX438" fmla="*/ 164179 w 431250"/>
                  <a:gd name="connsiteY438" fmla="*/ 458661 h 536653"/>
                  <a:gd name="connsiteX439" fmla="*/ 163273 w 431250"/>
                  <a:gd name="connsiteY439" fmla="*/ 460400 h 536653"/>
                  <a:gd name="connsiteX440" fmla="*/ 160557 w 431250"/>
                  <a:gd name="connsiteY440" fmla="*/ 463009 h 536653"/>
                  <a:gd name="connsiteX441" fmla="*/ 157841 w 431250"/>
                  <a:gd name="connsiteY441" fmla="*/ 463009 h 536653"/>
                  <a:gd name="connsiteX442" fmla="*/ 155125 w 431250"/>
                  <a:gd name="connsiteY442" fmla="*/ 463009 h 536653"/>
                  <a:gd name="connsiteX443" fmla="*/ 146072 w 431250"/>
                  <a:gd name="connsiteY443" fmla="*/ 462139 h 536653"/>
                  <a:gd name="connsiteX444" fmla="*/ 142450 w 431250"/>
                  <a:gd name="connsiteY444" fmla="*/ 472574 h 536653"/>
                  <a:gd name="connsiteX445" fmla="*/ 143356 w 431250"/>
                  <a:gd name="connsiteY445" fmla="*/ 473443 h 536653"/>
                  <a:gd name="connsiteX446" fmla="*/ 143356 w 431250"/>
                  <a:gd name="connsiteY446" fmla="*/ 475182 h 536653"/>
                  <a:gd name="connsiteX447" fmla="*/ 142451 w 431250"/>
                  <a:gd name="connsiteY447" fmla="*/ 476921 h 536653"/>
                  <a:gd name="connsiteX448" fmla="*/ 142451 w 431250"/>
                  <a:gd name="connsiteY448" fmla="*/ 477791 h 536653"/>
                  <a:gd name="connsiteX449" fmla="*/ 143356 w 431250"/>
                  <a:gd name="connsiteY449" fmla="*/ 477791 h 536653"/>
                  <a:gd name="connsiteX450" fmla="*/ 146977 w 431250"/>
                  <a:gd name="connsiteY450" fmla="*/ 479530 h 536653"/>
                  <a:gd name="connsiteX451" fmla="*/ 150599 w 431250"/>
                  <a:gd name="connsiteY451" fmla="*/ 479530 h 536653"/>
                  <a:gd name="connsiteX452" fmla="*/ 145167 w 431250"/>
                  <a:gd name="connsiteY452" fmla="*/ 491703 h 536653"/>
                  <a:gd name="connsiteX453" fmla="*/ 146977 w 431250"/>
                  <a:gd name="connsiteY453" fmla="*/ 494311 h 536653"/>
                  <a:gd name="connsiteX454" fmla="*/ 150599 w 431250"/>
                  <a:gd name="connsiteY454" fmla="*/ 496920 h 536653"/>
                  <a:gd name="connsiteX455" fmla="*/ 151504 w 431250"/>
                  <a:gd name="connsiteY455" fmla="*/ 497790 h 536653"/>
                  <a:gd name="connsiteX456" fmla="*/ 155125 w 431250"/>
                  <a:gd name="connsiteY456" fmla="*/ 499529 h 536653"/>
                  <a:gd name="connsiteX457" fmla="*/ 155125 w 431250"/>
                  <a:gd name="connsiteY457" fmla="*/ 500398 h 536653"/>
                  <a:gd name="connsiteX458" fmla="*/ 154220 w 431250"/>
                  <a:gd name="connsiteY458" fmla="*/ 503876 h 536653"/>
                  <a:gd name="connsiteX459" fmla="*/ 151504 w 431250"/>
                  <a:gd name="connsiteY459" fmla="*/ 507354 h 536653"/>
                  <a:gd name="connsiteX460" fmla="*/ 150599 w 431250"/>
                  <a:gd name="connsiteY460" fmla="*/ 510832 h 536653"/>
                  <a:gd name="connsiteX461" fmla="*/ 150599 w 431250"/>
                  <a:gd name="connsiteY461" fmla="*/ 512571 h 536653"/>
                  <a:gd name="connsiteX462" fmla="*/ 151504 w 431250"/>
                  <a:gd name="connsiteY462" fmla="*/ 516049 h 536653"/>
                  <a:gd name="connsiteX463" fmla="*/ 152409 w 431250"/>
                  <a:gd name="connsiteY463" fmla="*/ 520397 h 536653"/>
                  <a:gd name="connsiteX464" fmla="*/ 150599 w 431250"/>
                  <a:gd name="connsiteY464" fmla="*/ 521267 h 536653"/>
                  <a:gd name="connsiteX465" fmla="*/ 147883 w 431250"/>
                  <a:gd name="connsiteY465" fmla="*/ 522136 h 536653"/>
                  <a:gd name="connsiteX466" fmla="*/ 144261 w 431250"/>
                  <a:gd name="connsiteY466" fmla="*/ 523006 h 536653"/>
                  <a:gd name="connsiteX467" fmla="*/ 142451 w 431250"/>
                  <a:gd name="connsiteY467" fmla="*/ 524745 h 536653"/>
                  <a:gd name="connsiteX468" fmla="*/ 140640 w 431250"/>
                  <a:gd name="connsiteY468" fmla="*/ 526484 h 536653"/>
                  <a:gd name="connsiteX469" fmla="*/ 137924 w 431250"/>
                  <a:gd name="connsiteY469" fmla="*/ 528223 h 536653"/>
                  <a:gd name="connsiteX470" fmla="*/ 133397 w 431250"/>
                  <a:gd name="connsiteY470" fmla="*/ 528223 h 536653"/>
                  <a:gd name="connsiteX471" fmla="*/ 127965 w 431250"/>
                  <a:gd name="connsiteY471" fmla="*/ 529092 h 536653"/>
                  <a:gd name="connsiteX472" fmla="*/ 127060 w 431250"/>
                  <a:gd name="connsiteY472" fmla="*/ 528223 h 536653"/>
                  <a:gd name="connsiteX473" fmla="*/ 125249 w 431250"/>
                  <a:gd name="connsiteY473" fmla="*/ 529092 h 536653"/>
                  <a:gd name="connsiteX474" fmla="*/ 122533 w 431250"/>
                  <a:gd name="connsiteY474" fmla="*/ 529962 h 536653"/>
                  <a:gd name="connsiteX475" fmla="*/ 119817 w 431250"/>
                  <a:gd name="connsiteY475" fmla="*/ 532570 h 536653"/>
                  <a:gd name="connsiteX476" fmla="*/ 117101 w 431250"/>
                  <a:gd name="connsiteY476" fmla="*/ 533440 h 536653"/>
                  <a:gd name="connsiteX477" fmla="*/ 113480 w 431250"/>
                  <a:gd name="connsiteY477" fmla="*/ 532570 h 536653"/>
                  <a:gd name="connsiteX478" fmla="*/ 108954 w 431250"/>
                  <a:gd name="connsiteY478" fmla="*/ 530832 h 536653"/>
                  <a:gd name="connsiteX479" fmla="*/ 105332 w 431250"/>
                  <a:gd name="connsiteY479" fmla="*/ 529962 h 536653"/>
                  <a:gd name="connsiteX480" fmla="*/ 103522 w 431250"/>
                  <a:gd name="connsiteY480" fmla="*/ 529092 h 536653"/>
                  <a:gd name="connsiteX481" fmla="*/ 100806 w 431250"/>
                  <a:gd name="connsiteY481" fmla="*/ 529092 h 536653"/>
                  <a:gd name="connsiteX482" fmla="*/ 97184 w 431250"/>
                  <a:gd name="connsiteY482" fmla="*/ 529962 h 536653"/>
                  <a:gd name="connsiteX483" fmla="*/ 77831 w 431250"/>
                  <a:gd name="connsiteY483" fmla="*/ 536653 h 536653"/>
                  <a:gd name="connsiteX484" fmla="*/ 76996 w 431250"/>
                  <a:gd name="connsiteY484" fmla="*/ 528708 h 536653"/>
                  <a:gd name="connsiteX485" fmla="*/ 66554 w 431250"/>
                  <a:gd name="connsiteY485" fmla="*/ 529805 h 536653"/>
                  <a:gd name="connsiteX486" fmla="*/ 78848 w 431250"/>
                  <a:gd name="connsiteY486" fmla="*/ 505927 h 536653"/>
                  <a:gd name="connsiteX487" fmla="*/ 79983 w 431250"/>
                  <a:gd name="connsiteY487" fmla="*/ 505615 h 536653"/>
                  <a:gd name="connsiteX488" fmla="*/ 79591 w 431250"/>
                  <a:gd name="connsiteY488" fmla="*/ 504484 h 536653"/>
                  <a:gd name="connsiteX489" fmla="*/ 83115 w 431250"/>
                  <a:gd name="connsiteY489" fmla="*/ 497639 h 536653"/>
                  <a:gd name="connsiteX490" fmla="*/ 101867 w 431250"/>
                  <a:gd name="connsiteY490" fmla="*/ 486306 h 536653"/>
                  <a:gd name="connsiteX491" fmla="*/ 69819 w 431250"/>
                  <a:gd name="connsiteY491" fmla="*/ 460418 h 536653"/>
                  <a:gd name="connsiteX492" fmla="*/ 38557 w 431250"/>
                  <a:gd name="connsiteY492" fmla="*/ 453172 h 536653"/>
                  <a:gd name="connsiteX493" fmla="*/ 34957 w 431250"/>
                  <a:gd name="connsiteY493" fmla="*/ 458182 h 536653"/>
                  <a:gd name="connsiteX494" fmla="*/ 24758 w 431250"/>
                  <a:gd name="connsiteY494" fmla="*/ 450836 h 536653"/>
                  <a:gd name="connsiteX495" fmla="*/ 20232 w 431250"/>
                  <a:gd name="connsiteY495" fmla="*/ 454314 h 536653"/>
                  <a:gd name="connsiteX496" fmla="*/ 20231 w 431250"/>
                  <a:gd name="connsiteY496" fmla="*/ 457390 h 536653"/>
                  <a:gd name="connsiteX497" fmla="*/ 19993 w 431250"/>
                  <a:gd name="connsiteY497" fmla="*/ 455123 h 536653"/>
                  <a:gd name="connsiteX498" fmla="*/ 19020 w 431250"/>
                  <a:gd name="connsiteY498" fmla="*/ 445863 h 536653"/>
                  <a:gd name="connsiteX499" fmla="*/ 7604 w 431250"/>
                  <a:gd name="connsiteY499" fmla="*/ 437701 h 536653"/>
                  <a:gd name="connsiteX500" fmla="*/ 268 w 431250"/>
                  <a:gd name="connsiteY500" fmla="*/ 457196 h 536653"/>
                  <a:gd name="connsiteX501" fmla="*/ 0 w 431250"/>
                  <a:gd name="connsiteY501" fmla="*/ 457224 h 536653"/>
                  <a:gd name="connsiteX502" fmla="*/ 314 w 431250"/>
                  <a:gd name="connsiteY502" fmla="*/ 456922 h 536653"/>
                  <a:gd name="connsiteX503" fmla="*/ 314 w 431250"/>
                  <a:gd name="connsiteY503" fmla="*/ 456053 h 536653"/>
                  <a:gd name="connsiteX504" fmla="*/ 314 w 431250"/>
                  <a:gd name="connsiteY504" fmla="*/ 455708 h 536653"/>
                  <a:gd name="connsiteX505" fmla="*/ 1822 w 431250"/>
                  <a:gd name="connsiteY505" fmla="*/ 451705 h 536653"/>
                  <a:gd name="connsiteX506" fmla="*/ 2125 w 431250"/>
                  <a:gd name="connsiteY506" fmla="*/ 451705 h 536653"/>
                  <a:gd name="connsiteX507" fmla="*/ 2125 w 431250"/>
                  <a:gd name="connsiteY507" fmla="*/ 450900 h 536653"/>
                  <a:gd name="connsiteX508" fmla="*/ 7388 w 431250"/>
                  <a:gd name="connsiteY508" fmla="*/ 436928 h 536653"/>
                  <a:gd name="connsiteX509" fmla="*/ 6293 w 431250"/>
                  <a:gd name="connsiteY509" fmla="*/ 426513 h 536653"/>
                  <a:gd name="connsiteX510" fmla="*/ 16742 w 431250"/>
                  <a:gd name="connsiteY510" fmla="*/ 425415 h 536653"/>
                  <a:gd name="connsiteX511" fmla="*/ 15769 w 431250"/>
                  <a:gd name="connsiteY511" fmla="*/ 416157 h 536653"/>
                  <a:gd name="connsiteX512" fmla="*/ 14796 w 431250"/>
                  <a:gd name="connsiteY512" fmla="*/ 406900 h 536653"/>
                  <a:gd name="connsiteX513" fmla="*/ 31305 w 431250"/>
                  <a:gd name="connsiteY513" fmla="*/ 385275 h 536653"/>
                  <a:gd name="connsiteX514" fmla="*/ 40659 w 431250"/>
                  <a:gd name="connsiteY514" fmla="*/ 373762 h 536653"/>
                  <a:gd name="connsiteX515" fmla="*/ 64576 w 431250"/>
                  <a:gd name="connsiteY515" fmla="*/ 322109 h 536653"/>
                  <a:gd name="connsiteX516" fmla="*/ 88614 w 431250"/>
                  <a:gd name="connsiteY516" fmla="*/ 271614 h 536653"/>
                  <a:gd name="connsiteX517" fmla="*/ 97902 w 431250"/>
                  <a:gd name="connsiteY517" fmla="*/ 270638 h 536653"/>
                  <a:gd name="connsiteX518" fmla="*/ 108351 w 431250"/>
                  <a:gd name="connsiteY518" fmla="*/ 269540 h 536653"/>
                  <a:gd name="connsiteX519" fmla="*/ 126993 w 431250"/>
                  <a:gd name="connsiteY519" fmla="*/ 257050 h 536653"/>
                  <a:gd name="connsiteX520" fmla="*/ 136281 w 431250"/>
                  <a:gd name="connsiteY520" fmla="*/ 256074 h 536653"/>
                  <a:gd name="connsiteX521" fmla="*/ 157112 w 431250"/>
                  <a:gd name="connsiteY521" fmla="*/ 264415 h 536653"/>
                  <a:gd name="connsiteX522" fmla="*/ 158085 w 431250"/>
                  <a:gd name="connsiteY522" fmla="*/ 273672 h 536653"/>
                  <a:gd name="connsiteX523" fmla="*/ 165306 w 431250"/>
                  <a:gd name="connsiteY523" fmla="*/ 253023 h 536653"/>
                  <a:gd name="connsiteX524" fmla="*/ 191290 w 431250"/>
                  <a:gd name="connsiteY524" fmla="*/ 221043 h 536653"/>
                  <a:gd name="connsiteX525" fmla="*/ 207986 w 431250"/>
                  <a:gd name="connsiteY525" fmla="*/ 190039 h 536653"/>
                  <a:gd name="connsiteX526" fmla="*/ 158130 w 431250"/>
                  <a:gd name="connsiteY526" fmla="*/ 184749 h 536653"/>
                  <a:gd name="connsiteX527" fmla="*/ 101175 w 431250"/>
                  <a:gd name="connsiteY527" fmla="*/ 201265 h 536653"/>
                  <a:gd name="connsiteX528" fmla="*/ 89631 w 431250"/>
                  <a:gd name="connsiteY528" fmla="*/ 191949 h 536653"/>
                  <a:gd name="connsiteX529" fmla="*/ 88658 w 431250"/>
                  <a:gd name="connsiteY529" fmla="*/ 182691 h 536653"/>
                  <a:gd name="connsiteX530" fmla="*/ 70082 w 431250"/>
                  <a:gd name="connsiteY530" fmla="*/ 184644 h 536653"/>
                  <a:gd name="connsiteX531" fmla="*/ 50345 w 431250"/>
                  <a:gd name="connsiteY531" fmla="*/ 186718 h 536653"/>
                  <a:gd name="connsiteX532" fmla="*/ 49372 w 431250"/>
                  <a:gd name="connsiteY532" fmla="*/ 177460 h 536653"/>
                  <a:gd name="connsiteX533" fmla="*/ 22460 w 431250"/>
                  <a:gd name="connsiteY533" fmla="*/ 111261 h 536653"/>
                  <a:gd name="connsiteX534" fmla="*/ 21487 w 431250"/>
                  <a:gd name="connsiteY534" fmla="*/ 102003 h 536653"/>
                  <a:gd name="connsiteX535" fmla="*/ 31935 w 431250"/>
                  <a:gd name="connsiteY535" fmla="*/ 100905 h 536653"/>
                  <a:gd name="connsiteX536" fmla="*/ 30841 w 431250"/>
                  <a:gd name="connsiteY536" fmla="*/ 90490 h 536653"/>
                  <a:gd name="connsiteX537" fmla="*/ 39156 w 431250"/>
                  <a:gd name="connsiteY537" fmla="*/ 80256 h 536653"/>
                  <a:gd name="connsiteX538" fmla="*/ 64064 w 431250"/>
                  <a:gd name="connsiteY538" fmla="*/ 68248 h 536653"/>
                  <a:gd name="connsiteX539" fmla="*/ 64592 w 431250"/>
                  <a:gd name="connsiteY539" fmla="*/ 68248 h 536653"/>
                  <a:gd name="connsiteX540" fmla="*/ 69769 w 431250"/>
                  <a:gd name="connsiteY540" fmla="*/ 68958 h 536653"/>
                  <a:gd name="connsiteX541" fmla="*/ 69687 w 431250"/>
                  <a:gd name="connsiteY541" fmla="*/ 68182 h 536653"/>
                  <a:gd name="connsiteX542" fmla="*/ 98178 w 431250"/>
                  <a:gd name="connsiteY542" fmla="*/ 83412 h 536653"/>
                  <a:gd name="connsiteX543" fmla="*/ 90958 w 431250"/>
                  <a:gd name="connsiteY543" fmla="*/ 104061 h 536653"/>
                  <a:gd name="connsiteX544" fmla="*/ 93026 w 431250"/>
                  <a:gd name="connsiteY544" fmla="*/ 123733 h 536653"/>
                  <a:gd name="connsiteX545" fmla="*/ 111668 w 431250"/>
                  <a:gd name="connsiteY545" fmla="*/ 111244 h 536653"/>
                  <a:gd name="connsiteX546" fmla="*/ 122051 w 431250"/>
                  <a:gd name="connsiteY546" fmla="*/ 120683 h 536653"/>
                  <a:gd name="connsiteX547" fmla="*/ 123024 w 431250"/>
                  <a:gd name="connsiteY547" fmla="*/ 129940 h 536653"/>
                  <a:gd name="connsiteX548" fmla="*/ 124118 w 431250"/>
                  <a:gd name="connsiteY548" fmla="*/ 140355 h 536653"/>
                  <a:gd name="connsiteX549" fmla="*/ 133406 w 431250"/>
                  <a:gd name="connsiteY549" fmla="*/ 139379 h 536653"/>
                  <a:gd name="connsiteX550" fmla="*/ 142761 w 431250"/>
                  <a:gd name="connsiteY550" fmla="*/ 127866 h 536653"/>
                  <a:gd name="connsiteX551" fmla="*/ 149981 w 431250"/>
                  <a:gd name="connsiteY551" fmla="*/ 107217 h 536653"/>
                  <a:gd name="connsiteX552" fmla="*/ 170812 w 431250"/>
                  <a:gd name="connsiteY552" fmla="*/ 115558 h 536653"/>
                  <a:gd name="connsiteX553" fmla="*/ 180100 w 431250"/>
                  <a:gd name="connsiteY553" fmla="*/ 114581 h 536653"/>
                  <a:gd name="connsiteX554" fmla="*/ 189455 w 431250"/>
                  <a:gd name="connsiteY554" fmla="*/ 103069 h 536653"/>
                  <a:gd name="connsiteX555" fmla="*/ 198743 w 431250"/>
                  <a:gd name="connsiteY555" fmla="*/ 102092 h 536653"/>
                  <a:gd name="connsiteX556" fmla="*/ 208031 w 431250"/>
                  <a:gd name="connsiteY556" fmla="*/ 101116 h 536653"/>
                  <a:gd name="connsiteX557" fmla="*/ 227767 w 431250"/>
                  <a:gd name="connsiteY557" fmla="*/ 99042 h 536653"/>
                  <a:gd name="connsiteX558" fmla="*/ 217507 w 431250"/>
                  <a:gd name="connsiteY558" fmla="*/ 90760 h 536653"/>
                  <a:gd name="connsiteX559" fmla="*/ 206085 w 431250"/>
                  <a:gd name="connsiteY559" fmla="*/ 82601 h 536653"/>
                  <a:gd name="connsiteX560" fmla="*/ 221686 w 431250"/>
                  <a:gd name="connsiteY560" fmla="*/ 41182 h 536653"/>
                  <a:gd name="connsiteX561" fmla="*/ 218645 w 431250"/>
                  <a:gd name="connsiteY561" fmla="*/ 12252 h 536653"/>
                  <a:gd name="connsiteX562" fmla="*/ 209358 w 431250"/>
                  <a:gd name="connsiteY562" fmla="*/ 13228 h 536653"/>
                  <a:gd name="connsiteX563" fmla="*/ 209347 w 431250"/>
                  <a:gd name="connsiteY563" fmla="*/ 13223 h 536653"/>
                  <a:gd name="connsiteX564" fmla="*/ 218075 w 431250"/>
                  <a:gd name="connsiteY564" fmla="*/ 12305 h 53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</a:cxnLst>
                <a:rect l="l" t="t" r="r" b="b"/>
                <a:pathLst>
                  <a:path w="431250" h="536653">
                    <a:moveTo>
                      <a:pt x="227529" y="1948"/>
                    </a:moveTo>
                    <a:lnTo>
                      <a:pt x="236797" y="974"/>
                    </a:lnTo>
                    <a:lnTo>
                      <a:pt x="246065" y="0"/>
                    </a:lnTo>
                    <a:lnTo>
                      <a:pt x="247038" y="9261"/>
                    </a:lnTo>
                    <a:lnTo>
                      <a:pt x="299712" y="42348"/>
                    </a:lnTo>
                    <a:lnTo>
                      <a:pt x="351533" y="67333"/>
                    </a:lnTo>
                    <a:lnTo>
                      <a:pt x="360865" y="55818"/>
                    </a:lnTo>
                    <a:lnTo>
                      <a:pt x="370133" y="54844"/>
                    </a:lnTo>
                    <a:lnTo>
                      <a:pt x="390923" y="63193"/>
                    </a:lnTo>
                    <a:lnTo>
                      <a:pt x="398658" y="69452"/>
                    </a:lnTo>
                    <a:lnTo>
                      <a:pt x="398658" y="69987"/>
                    </a:lnTo>
                    <a:lnTo>
                      <a:pt x="399753" y="70338"/>
                    </a:lnTo>
                    <a:lnTo>
                      <a:pt x="401165" y="71480"/>
                    </a:lnTo>
                    <a:lnTo>
                      <a:pt x="402138" y="80741"/>
                    </a:lnTo>
                    <a:lnTo>
                      <a:pt x="414633" y="99325"/>
                    </a:lnTo>
                    <a:lnTo>
                      <a:pt x="419361" y="95330"/>
                    </a:lnTo>
                    <a:lnTo>
                      <a:pt x="421291" y="96072"/>
                    </a:lnTo>
                    <a:lnTo>
                      <a:pt x="422197" y="97811"/>
                    </a:lnTo>
                    <a:lnTo>
                      <a:pt x="418575" y="97811"/>
                    </a:lnTo>
                    <a:lnTo>
                      <a:pt x="419481" y="99550"/>
                    </a:lnTo>
                    <a:lnTo>
                      <a:pt x="421292" y="103029"/>
                    </a:lnTo>
                    <a:lnTo>
                      <a:pt x="423102" y="107376"/>
                    </a:lnTo>
                    <a:lnTo>
                      <a:pt x="417670" y="117810"/>
                    </a:lnTo>
                    <a:lnTo>
                      <a:pt x="418575" y="121288"/>
                    </a:lnTo>
                    <a:lnTo>
                      <a:pt x="425818" y="121288"/>
                    </a:lnTo>
                    <a:lnTo>
                      <a:pt x="429439" y="124766"/>
                    </a:lnTo>
                    <a:lnTo>
                      <a:pt x="429439" y="127375"/>
                    </a:lnTo>
                    <a:lnTo>
                      <a:pt x="428534" y="127375"/>
                    </a:lnTo>
                    <a:lnTo>
                      <a:pt x="425818" y="127375"/>
                    </a:lnTo>
                    <a:lnTo>
                      <a:pt x="422197" y="126506"/>
                    </a:lnTo>
                    <a:lnTo>
                      <a:pt x="421291" y="129114"/>
                    </a:lnTo>
                    <a:lnTo>
                      <a:pt x="418575" y="129114"/>
                    </a:lnTo>
                    <a:lnTo>
                      <a:pt x="419481" y="135201"/>
                    </a:lnTo>
                    <a:lnTo>
                      <a:pt x="421291" y="136070"/>
                    </a:lnTo>
                    <a:lnTo>
                      <a:pt x="425818" y="135201"/>
                    </a:lnTo>
                    <a:lnTo>
                      <a:pt x="425818" y="136070"/>
                    </a:lnTo>
                    <a:lnTo>
                      <a:pt x="424007" y="139548"/>
                    </a:lnTo>
                    <a:lnTo>
                      <a:pt x="431250" y="144765"/>
                    </a:lnTo>
                    <a:lnTo>
                      <a:pt x="429439" y="146504"/>
                    </a:lnTo>
                    <a:lnTo>
                      <a:pt x="431250" y="149113"/>
                    </a:lnTo>
                    <a:lnTo>
                      <a:pt x="428534" y="150852"/>
                    </a:lnTo>
                    <a:lnTo>
                      <a:pt x="431250" y="153460"/>
                    </a:lnTo>
                    <a:lnTo>
                      <a:pt x="425818" y="156938"/>
                    </a:lnTo>
                    <a:lnTo>
                      <a:pt x="427629" y="158677"/>
                    </a:lnTo>
                    <a:lnTo>
                      <a:pt x="426723" y="162156"/>
                    </a:lnTo>
                    <a:lnTo>
                      <a:pt x="428534" y="163025"/>
                    </a:lnTo>
                    <a:lnTo>
                      <a:pt x="426723" y="166503"/>
                    </a:lnTo>
                    <a:lnTo>
                      <a:pt x="424007" y="166503"/>
                    </a:lnTo>
                    <a:lnTo>
                      <a:pt x="423102" y="169981"/>
                    </a:lnTo>
                    <a:lnTo>
                      <a:pt x="417670" y="169981"/>
                    </a:lnTo>
                    <a:lnTo>
                      <a:pt x="416765" y="172590"/>
                    </a:lnTo>
                    <a:lnTo>
                      <a:pt x="422197" y="172590"/>
                    </a:lnTo>
                    <a:lnTo>
                      <a:pt x="424007" y="186502"/>
                    </a:lnTo>
                    <a:lnTo>
                      <a:pt x="419481" y="186502"/>
                    </a:lnTo>
                    <a:lnTo>
                      <a:pt x="418575" y="185633"/>
                    </a:lnTo>
                    <a:lnTo>
                      <a:pt x="411333" y="184763"/>
                    </a:lnTo>
                    <a:lnTo>
                      <a:pt x="410428" y="187372"/>
                    </a:lnTo>
                    <a:lnTo>
                      <a:pt x="404995" y="186502"/>
                    </a:lnTo>
                    <a:lnTo>
                      <a:pt x="401374" y="188241"/>
                    </a:lnTo>
                    <a:lnTo>
                      <a:pt x="399564" y="186502"/>
                    </a:lnTo>
                    <a:lnTo>
                      <a:pt x="398658" y="187372"/>
                    </a:lnTo>
                    <a:lnTo>
                      <a:pt x="396847" y="186502"/>
                    </a:lnTo>
                    <a:lnTo>
                      <a:pt x="396848" y="183894"/>
                    </a:lnTo>
                    <a:lnTo>
                      <a:pt x="392321" y="179546"/>
                    </a:lnTo>
                    <a:lnTo>
                      <a:pt x="387794" y="185633"/>
                    </a:lnTo>
                    <a:lnTo>
                      <a:pt x="387794" y="186502"/>
                    </a:lnTo>
                    <a:lnTo>
                      <a:pt x="388700" y="188241"/>
                    </a:lnTo>
                    <a:lnTo>
                      <a:pt x="389605" y="192589"/>
                    </a:lnTo>
                    <a:lnTo>
                      <a:pt x="388700" y="192589"/>
                    </a:lnTo>
                    <a:lnTo>
                      <a:pt x="386889" y="192589"/>
                    </a:lnTo>
                    <a:lnTo>
                      <a:pt x="385078" y="192589"/>
                    </a:lnTo>
                    <a:lnTo>
                      <a:pt x="382362" y="193458"/>
                    </a:lnTo>
                    <a:lnTo>
                      <a:pt x="380552" y="192589"/>
                    </a:lnTo>
                    <a:lnTo>
                      <a:pt x="377836" y="193459"/>
                    </a:lnTo>
                    <a:lnTo>
                      <a:pt x="375120" y="193458"/>
                    </a:lnTo>
                    <a:lnTo>
                      <a:pt x="372404" y="196067"/>
                    </a:lnTo>
                    <a:lnTo>
                      <a:pt x="372404" y="198675"/>
                    </a:lnTo>
                    <a:lnTo>
                      <a:pt x="375120" y="199545"/>
                    </a:lnTo>
                    <a:lnTo>
                      <a:pt x="376930" y="202153"/>
                    </a:lnTo>
                    <a:lnTo>
                      <a:pt x="379646" y="205631"/>
                    </a:lnTo>
                    <a:lnTo>
                      <a:pt x="379646" y="208240"/>
                    </a:lnTo>
                    <a:lnTo>
                      <a:pt x="380552" y="209110"/>
                    </a:lnTo>
                    <a:lnTo>
                      <a:pt x="379646" y="211718"/>
                    </a:lnTo>
                    <a:lnTo>
                      <a:pt x="376930" y="214327"/>
                    </a:lnTo>
                    <a:lnTo>
                      <a:pt x="377836" y="216935"/>
                    </a:lnTo>
                    <a:lnTo>
                      <a:pt x="377836" y="218674"/>
                    </a:lnTo>
                    <a:lnTo>
                      <a:pt x="376931" y="223022"/>
                    </a:lnTo>
                    <a:lnTo>
                      <a:pt x="379646" y="224761"/>
                    </a:lnTo>
                    <a:lnTo>
                      <a:pt x="376025" y="227370"/>
                    </a:lnTo>
                    <a:lnTo>
                      <a:pt x="373309" y="227369"/>
                    </a:lnTo>
                    <a:lnTo>
                      <a:pt x="369688" y="234326"/>
                    </a:lnTo>
                    <a:lnTo>
                      <a:pt x="366066" y="225631"/>
                    </a:lnTo>
                    <a:lnTo>
                      <a:pt x="364256" y="225630"/>
                    </a:lnTo>
                    <a:lnTo>
                      <a:pt x="362445" y="228239"/>
                    </a:lnTo>
                    <a:lnTo>
                      <a:pt x="359729" y="227369"/>
                    </a:lnTo>
                    <a:lnTo>
                      <a:pt x="358824" y="225631"/>
                    </a:lnTo>
                    <a:lnTo>
                      <a:pt x="352486" y="223891"/>
                    </a:lnTo>
                    <a:lnTo>
                      <a:pt x="351581" y="224761"/>
                    </a:lnTo>
                    <a:lnTo>
                      <a:pt x="351581" y="235195"/>
                    </a:lnTo>
                    <a:lnTo>
                      <a:pt x="351581" y="240412"/>
                    </a:lnTo>
                    <a:lnTo>
                      <a:pt x="353392" y="240412"/>
                    </a:lnTo>
                    <a:lnTo>
                      <a:pt x="354297" y="243021"/>
                    </a:lnTo>
                    <a:lnTo>
                      <a:pt x="353392" y="246499"/>
                    </a:lnTo>
                    <a:lnTo>
                      <a:pt x="353392" y="249977"/>
                    </a:lnTo>
                    <a:lnTo>
                      <a:pt x="353392" y="253455"/>
                    </a:lnTo>
                    <a:lnTo>
                      <a:pt x="353392" y="255194"/>
                    </a:lnTo>
                    <a:lnTo>
                      <a:pt x="351581" y="256064"/>
                    </a:lnTo>
                    <a:lnTo>
                      <a:pt x="348865" y="256064"/>
                    </a:lnTo>
                    <a:lnTo>
                      <a:pt x="346149" y="256933"/>
                    </a:lnTo>
                    <a:lnTo>
                      <a:pt x="344339" y="258672"/>
                    </a:lnTo>
                    <a:lnTo>
                      <a:pt x="343433" y="260411"/>
                    </a:lnTo>
                    <a:lnTo>
                      <a:pt x="344339" y="263889"/>
                    </a:lnTo>
                    <a:lnTo>
                      <a:pt x="347055" y="265628"/>
                    </a:lnTo>
                    <a:lnTo>
                      <a:pt x="345244" y="269976"/>
                    </a:lnTo>
                    <a:lnTo>
                      <a:pt x="346149" y="271715"/>
                    </a:lnTo>
                    <a:lnTo>
                      <a:pt x="348865" y="272584"/>
                    </a:lnTo>
                    <a:lnTo>
                      <a:pt x="350676" y="271715"/>
                    </a:lnTo>
                    <a:lnTo>
                      <a:pt x="352487" y="271715"/>
                    </a:lnTo>
                    <a:lnTo>
                      <a:pt x="353392" y="273454"/>
                    </a:lnTo>
                    <a:lnTo>
                      <a:pt x="357013" y="274324"/>
                    </a:lnTo>
                    <a:lnTo>
                      <a:pt x="359729" y="273454"/>
                    </a:lnTo>
                    <a:lnTo>
                      <a:pt x="361540" y="274323"/>
                    </a:lnTo>
                    <a:lnTo>
                      <a:pt x="359729" y="276932"/>
                    </a:lnTo>
                    <a:lnTo>
                      <a:pt x="362445" y="277801"/>
                    </a:lnTo>
                    <a:lnTo>
                      <a:pt x="366067" y="277802"/>
                    </a:lnTo>
                    <a:lnTo>
                      <a:pt x="369688" y="276932"/>
                    </a:lnTo>
                    <a:lnTo>
                      <a:pt x="369688" y="274324"/>
                    </a:lnTo>
                    <a:lnTo>
                      <a:pt x="370593" y="273454"/>
                    </a:lnTo>
                    <a:lnTo>
                      <a:pt x="372404" y="275193"/>
                    </a:lnTo>
                    <a:lnTo>
                      <a:pt x="373309" y="276063"/>
                    </a:lnTo>
                    <a:lnTo>
                      <a:pt x="377836" y="276063"/>
                    </a:lnTo>
                    <a:lnTo>
                      <a:pt x="380552" y="277802"/>
                    </a:lnTo>
                    <a:lnTo>
                      <a:pt x="383268" y="276932"/>
                    </a:lnTo>
                    <a:lnTo>
                      <a:pt x="383268" y="278671"/>
                    </a:lnTo>
                    <a:lnTo>
                      <a:pt x="382362" y="279540"/>
                    </a:lnTo>
                    <a:lnTo>
                      <a:pt x="380552" y="280410"/>
                    </a:lnTo>
                    <a:lnTo>
                      <a:pt x="379646" y="281279"/>
                    </a:lnTo>
                    <a:lnTo>
                      <a:pt x="379646" y="283888"/>
                    </a:lnTo>
                    <a:lnTo>
                      <a:pt x="376930" y="285627"/>
                    </a:lnTo>
                    <a:lnTo>
                      <a:pt x="381457" y="289975"/>
                    </a:lnTo>
                    <a:lnTo>
                      <a:pt x="383268" y="289105"/>
                    </a:lnTo>
                    <a:lnTo>
                      <a:pt x="384173" y="285627"/>
                    </a:lnTo>
                    <a:lnTo>
                      <a:pt x="385984" y="285627"/>
                    </a:lnTo>
                    <a:lnTo>
                      <a:pt x="385984" y="290844"/>
                    </a:lnTo>
                    <a:lnTo>
                      <a:pt x="387794" y="291714"/>
                    </a:lnTo>
                    <a:lnTo>
                      <a:pt x="403185" y="291714"/>
                    </a:lnTo>
                    <a:lnTo>
                      <a:pt x="404995" y="289975"/>
                    </a:lnTo>
                    <a:lnTo>
                      <a:pt x="410427" y="290844"/>
                    </a:lnTo>
                    <a:lnTo>
                      <a:pt x="411333" y="291714"/>
                    </a:lnTo>
                    <a:lnTo>
                      <a:pt x="414049" y="293453"/>
                    </a:lnTo>
                    <a:lnTo>
                      <a:pt x="415860" y="293453"/>
                    </a:lnTo>
                    <a:lnTo>
                      <a:pt x="419481" y="295192"/>
                    </a:lnTo>
                    <a:lnTo>
                      <a:pt x="422197" y="296931"/>
                    </a:lnTo>
                    <a:lnTo>
                      <a:pt x="425818" y="297801"/>
                    </a:lnTo>
                    <a:lnTo>
                      <a:pt x="427629" y="298670"/>
                    </a:lnTo>
                    <a:lnTo>
                      <a:pt x="427629" y="301278"/>
                    </a:lnTo>
                    <a:lnTo>
                      <a:pt x="427629" y="304756"/>
                    </a:lnTo>
                    <a:lnTo>
                      <a:pt x="427629" y="306496"/>
                    </a:lnTo>
                    <a:lnTo>
                      <a:pt x="425818" y="308235"/>
                    </a:lnTo>
                    <a:lnTo>
                      <a:pt x="425818" y="311713"/>
                    </a:lnTo>
                    <a:lnTo>
                      <a:pt x="426723" y="313452"/>
                    </a:lnTo>
                    <a:lnTo>
                      <a:pt x="428534" y="314321"/>
                    </a:lnTo>
                    <a:lnTo>
                      <a:pt x="429439" y="316060"/>
                    </a:lnTo>
                    <a:lnTo>
                      <a:pt x="428534" y="317799"/>
                    </a:lnTo>
                    <a:lnTo>
                      <a:pt x="428534" y="319538"/>
                    </a:lnTo>
                    <a:lnTo>
                      <a:pt x="425818" y="321277"/>
                    </a:lnTo>
                    <a:lnTo>
                      <a:pt x="424007" y="320408"/>
                    </a:lnTo>
                    <a:lnTo>
                      <a:pt x="421291" y="324755"/>
                    </a:lnTo>
                    <a:lnTo>
                      <a:pt x="419481" y="323886"/>
                    </a:lnTo>
                    <a:lnTo>
                      <a:pt x="418575" y="323886"/>
                    </a:lnTo>
                    <a:lnTo>
                      <a:pt x="417670" y="325625"/>
                    </a:lnTo>
                    <a:lnTo>
                      <a:pt x="414954" y="324755"/>
                    </a:lnTo>
                    <a:lnTo>
                      <a:pt x="414954" y="322147"/>
                    </a:lnTo>
                    <a:lnTo>
                      <a:pt x="414049" y="321277"/>
                    </a:lnTo>
                    <a:lnTo>
                      <a:pt x="411333" y="327364"/>
                    </a:lnTo>
                    <a:lnTo>
                      <a:pt x="414049" y="329103"/>
                    </a:lnTo>
                    <a:lnTo>
                      <a:pt x="411333" y="334320"/>
                    </a:lnTo>
                    <a:lnTo>
                      <a:pt x="410427" y="331712"/>
                    </a:lnTo>
                    <a:lnTo>
                      <a:pt x="407711" y="334320"/>
                    </a:lnTo>
                    <a:lnTo>
                      <a:pt x="408617" y="339537"/>
                    </a:lnTo>
                    <a:lnTo>
                      <a:pt x="404090" y="340407"/>
                    </a:lnTo>
                    <a:lnTo>
                      <a:pt x="406806" y="343016"/>
                    </a:lnTo>
                    <a:lnTo>
                      <a:pt x="406806" y="343885"/>
                    </a:lnTo>
                    <a:lnTo>
                      <a:pt x="408617" y="343885"/>
                    </a:lnTo>
                    <a:lnTo>
                      <a:pt x="410428" y="344755"/>
                    </a:lnTo>
                    <a:lnTo>
                      <a:pt x="409522" y="347363"/>
                    </a:lnTo>
                    <a:lnTo>
                      <a:pt x="412238" y="348232"/>
                    </a:lnTo>
                    <a:lnTo>
                      <a:pt x="411333" y="355189"/>
                    </a:lnTo>
                    <a:lnTo>
                      <a:pt x="413144" y="353450"/>
                    </a:lnTo>
                    <a:lnTo>
                      <a:pt x="414954" y="352580"/>
                    </a:lnTo>
                    <a:lnTo>
                      <a:pt x="416765" y="352580"/>
                    </a:lnTo>
                    <a:lnTo>
                      <a:pt x="418575" y="356058"/>
                    </a:lnTo>
                    <a:lnTo>
                      <a:pt x="418575" y="357797"/>
                    </a:lnTo>
                    <a:lnTo>
                      <a:pt x="418576" y="359536"/>
                    </a:lnTo>
                    <a:lnTo>
                      <a:pt x="416765" y="358667"/>
                    </a:lnTo>
                    <a:lnTo>
                      <a:pt x="414954" y="363014"/>
                    </a:lnTo>
                    <a:lnTo>
                      <a:pt x="414954" y="362145"/>
                    </a:lnTo>
                    <a:lnTo>
                      <a:pt x="414049" y="361275"/>
                    </a:lnTo>
                    <a:lnTo>
                      <a:pt x="412238" y="361275"/>
                    </a:lnTo>
                    <a:lnTo>
                      <a:pt x="410427" y="361275"/>
                    </a:lnTo>
                    <a:lnTo>
                      <a:pt x="408617" y="360406"/>
                    </a:lnTo>
                    <a:lnTo>
                      <a:pt x="407711" y="360406"/>
                    </a:lnTo>
                    <a:lnTo>
                      <a:pt x="405901" y="360406"/>
                    </a:lnTo>
                    <a:lnTo>
                      <a:pt x="404090" y="359536"/>
                    </a:lnTo>
                    <a:lnTo>
                      <a:pt x="403185" y="358667"/>
                    </a:lnTo>
                    <a:lnTo>
                      <a:pt x="400469" y="357797"/>
                    </a:lnTo>
                    <a:lnTo>
                      <a:pt x="399564" y="359536"/>
                    </a:lnTo>
                    <a:lnTo>
                      <a:pt x="398658" y="360406"/>
                    </a:lnTo>
                    <a:lnTo>
                      <a:pt x="399564" y="361275"/>
                    </a:lnTo>
                    <a:lnTo>
                      <a:pt x="399563" y="363014"/>
                    </a:lnTo>
                    <a:lnTo>
                      <a:pt x="398658" y="364753"/>
                    </a:lnTo>
                    <a:lnTo>
                      <a:pt x="396848" y="364753"/>
                    </a:lnTo>
                    <a:lnTo>
                      <a:pt x="394132" y="364754"/>
                    </a:lnTo>
                    <a:lnTo>
                      <a:pt x="392321" y="365623"/>
                    </a:lnTo>
                    <a:lnTo>
                      <a:pt x="390510" y="365623"/>
                    </a:lnTo>
                    <a:lnTo>
                      <a:pt x="388700" y="364753"/>
                    </a:lnTo>
                    <a:lnTo>
                      <a:pt x="386889" y="364754"/>
                    </a:lnTo>
                    <a:lnTo>
                      <a:pt x="383268" y="363884"/>
                    </a:lnTo>
                    <a:lnTo>
                      <a:pt x="381457" y="363014"/>
                    </a:lnTo>
                    <a:lnTo>
                      <a:pt x="380552" y="362145"/>
                    </a:lnTo>
                    <a:lnTo>
                      <a:pt x="377836" y="361275"/>
                    </a:lnTo>
                    <a:lnTo>
                      <a:pt x="375120" y="360406"/>
                    </a:lnTo>
                    <a:lnTo>
                      <a:pt x="373309" y="359537"/>
                    </a:lnTo>
                    <a:lnTo>
                      <a:pt x="371498" y="359536"/>
                    </a:lnTo>
                    <a:lnTo>
                      <a:pt x="370593" y="358667"/>
                    </a:lnTo>
                    <a:lnTo>
                      <a:pt x="368782" y="358667"/>
                    </a:lnTo>
                    <a:lnTo>
                      <a:pt x="366972" y="359536"/>
                    </a:lnTo>
                    <a:lnTo>
                      <a:pt x="364256" y="359536"/>
                    </a:lnTo>
                    <a:lnTo>
                      <a:pt x="362445" y="358667"/>
                    </a:lnTo>
                    <a:lnTo>
                      <a:pt x="361540" y="357797"/>
                    </a:lnTo>
                    <a:lnTo>
                      <a:pt x="359729" y="357797"/>
                    </a:lnTo>
                    <a:lnTo>
                      <a:pt x="357918" y="357797"/>
                    </a:lnTo>
                    <a:lnTo>
                      <a:pt x="355203" y="357797"/>
                    </a:lnTo>
                    <a:lnTo>
                      <a:pt x="351581" y="358667"/>
                    </a:lnTo>
                    <a:lnTo>
                      <a:pt x="349770" y="358667"/>
                    </a:lnTo>
                    <a:lnTo>
                      <a:pt x="348865" y="368231"/>
                    </a:lnTo>
                    <a:lnTo>
                      <a:pt x="342528" y="373449"/>
                    </a:lnTo>
                    <a:lnTo>
                      <a:pt x="342528" y="375188"/>
                    </a:lnTo>
                    <a:lnTo>
                      <a:pt x="339812" y="377796"/>
                    </a:lnTo>
                    <a:lnTo>
                      <a:pt x="338907" y="374318"/>
                    </a:lnTo>
                    <a:lnTo>
                      <a:pt x="338001" y="373448"/>
                    </a:lnTo>
                    <a:lnTo>
                      <a:pt x="335285" y="371709"/>
                    </a:lnTo>
                    <a:lnTo>
                      <a:pt x="334380" y="369970"/>
                    </a:lnTo>
                    <a:lnTo>
                      <a:pt x="334380" y="365623"/>
                    </a:lnTo>
                    <a:lnTo>
                      <a:pt x="335285" y="363014"/>
                    </a:lnTo>
                    <a:lnTo>
                      <a:pt x="335285" y="362145"/>
                    </a:lnTo>
                    <a:lnTo>
                      <a:pt x="338001" y="361275"/>
                    </a:lnTo>
                    <a:lnTo>
                      <a:pt x="340717" y="361275"/>
                    </a:lnTo>
                    <a:lnTo>
                      <a:pt x="342528" y="361276"/>
                    </a:lnTo>
                    <a:lnTo>
                      <a:pt x="342528" y="359536"/>
                    </a:lnTo>
                    <a:lnTo>
                      <a:pt x="340717" y="356058"/>
                    </a:lnTo>
                    <a:lnTo>
                      <a:pt x="338907" y="356058"/>
                    </a:lnTo>
                    <a:lnTo>
                      <a:pt x="338001" y="356058"/>
                    </a:lnTo>
                    <a:lnTo>
                      <a:pt x="334380" y="355189"/>
                    </a:lnTo>
                    <a:lnTo>
                      <a:pt x="330759" y="355188"/>
                    </a:lnTo>
                    <a:lnTo>
                      <a:pt x="328948" y="353450"/>
                    </a:lnTo>
                    <a:lnTo>
                      <a:pt x="324421" y="352580"/>
                    </a:lnTo>
                    <a:lnTo>
                      <a:pt x="322611" y="350841"/>
                    </a:lnTo>
                    <a:lnTo>
                      <a:pt x="318989" y="350841"/>
                    </a:lnTo>
                    <a:lnTo>
                      <a:pt x="317179" y="349102"/>
                    </a:lnTo>
                    <a:lnTo>
                      <a:pt x="313558" y="347363"/>
                    </a:lnTo>
                    <a:lnTo>
                      <a:pt x="308125" y="345624"/>
                    </a:lnTo>
                    <a:lnTo>
                      <a:pt x="305409" y="356928"/>
                    </a:lnTo>
                    <a:lnTo>
                      <a:pt x="292735" y="349102"/>
                    </a:lnTo>
                    <a:lnTo>
                      <a:pt x="296356" y="346493"/>
                    </a:lnTo>
                    <a:lnTo>
                      <a:pt x="293640" y="343016"/>
                    </a:lnTo>
                    <a:lnTo>
                      <a:pt x="290019" y="346494"/>
                    </a:lnTo>
                    <a:lnTo>
                      <a:pt x="289114" y="346493"/>
                    </a:lnTo>
                    <a:lnTo>
                      <a:pt x="285492" y="343015"/>
                    </a:lnTo>
                    <a:lnTo>
                      <a:pt x="284587" y="340407"/>
                    </a:lnTo>
                    <a:lnTo>
                      <a:pt x="279155" y="337798"/>
                    </a:lnTo>
                    <a:lnTo>
                      <a:pt x="276439" y="343015"/>
                    </a:lnTo>
                    <a:lnTo>
                      <a:pt x="273723" y="341277"/>
                    </a:lnTo>
                    <a:lnTo>
                      <a:pt x="273723" y="338668"/>
                    </a:lnTo>
                    <a:lnTo>
                      <a:pt x="272818" y="336059"/>
                    </a:lnTo>
                    <a:lnTo>
                      <a:pt x="271007" y="336059"/>
                    </a:lnTo>
                    <a:lnTo>
                      <a:pt x="269197" y="333451"/>
                    </a:lnTo>
                    <a:lnTo>
                      <a:pt x="267386" y="329973"/>
                    </a:lnTo>
                    <a:lnTo>
                      <a:pt x="269196" y="329103"/>
                    </a:lnTo>
                    <a:lnTo>
                      <a:pt x="270102" y="324756"/>
                    </a:lnTo>
                    <a:lnTo>
                      <a:pt x="257427" y="321277"/>
                    </a:lnTo>
                    <a:lnTo>
                      <a:pt x="250185" y="321277"/>
                    </a:lnTo>
                    <a:lnTo>
                      <a:pt x="250184" y="323016"/>
                    </a:lnTo>
                    <a:lnTo>
                      <a:pt x="251090" y="325625"/>
                    </a:lnTo>
                    <a:lnTo>
                      <a:pt x="251090" y="329103"/>
                    </a:lnTo>
                    <a:lnTo>
                      <a:pt x="250185" y="335190"/>
                    </a:lnTo>
                    <a:lnTo>
                      <a:pt x="249279" y="337798"/>
                    </a:lnTo>
                    <a:lnTo>
                      <a:pt x="248374" y="338668"/>
                    </a:lnTo>
                    <a:lnTo>
                      <a:pt x="244753" y="338668"/>
                    </a:lnTo>
                    <a:lnTo>
                      <a:pt x="242942" y="336059"/>
                    </a:lnTo>
                    <a:lnTo>
                      <a:pt x="242942" y="335190"/>
                    </a:lnTo>
                    <a:lnTo>
                      <a:pt x="243847" y="333451"/>
                    </a:lnTo>
                    <a:lnTo>
                      <a:pt x="243847" y="331712"/>
                    </a:lnTo>
                    <a:lnTo>
                      <a:pt x="242037" y="330842"/>
                    </a:lnTo>
                    <a:lnTo>
                      <a:pt x="238415" y="329973"/>
                    </a:lnTo>
                    <a:lnTo>
                      <a:pt x="233889" y="329103"/>
                    </a:lnTo>
                    <a:lnTo>
                      <a:pt x="231173" y="329103"/>
                    </a:lnTo>
                    <a:lnTo>
                      <a:pt x="229362" y="329973"/>
                    </a:lnTo>
                    <a:lnTo>
                      <a:pt x="228457" y="330842"/>
                    </a:lnTo>
                    <a:lnTo>
                      <a:pt x="227551" y="333451"/>
                    </a:lnTo>
                    <a:lnTo>
                      <a:pt x="227551" y="335190"/>
                    </a:lnTo>
                    <a:lnTo>
                      <a:pt x="229362" y="336059"/>
                    </a:lnTo>
                    <a:lnTo>
                      <a:pt x="231173" y="337798"/>
                    </a:lnTo>
                    <a:lnTo>
                      <a:pt x="234794" y="338668"/>
                    </a:lnTo>
                    <a:lnTo>
                      <a:pt x="236605" y="339537"/>
                    </a:lnTo>
                    <a:lnTo>
                      <a:pt x="236605" y="342146"/>
                    </a:lnTo>
                    <a:lnTo>
                      <a:pt x="237510" y="343885"/>
                    </a:lnTo>
                    <a:lnTo>
                      <a:pt x="238415" y="346493"/>
                    </a:lnTo>
                    <a:lnTo>
                      <a:pt x="239321" y="346494"/>
                    </a:lnTo>
                    <a:lnTo>
                      <a:pt x="242942" y="347363"/>
                    </a:lnTo>
                    <a:lnTo>
                      <a:pt x="242036" y="349102"/>
                    </a:lnTo>
                    <a:lnTo>
                      <a:pt x="240226" y="351711"/>
                    </a:lnTo>
                    <a:lnTo>
                      <a:pt x="238415" y="352580"/>
                    </a:lnTo>
                    <a:lnTo>
                      <a:pt x="236605" y="352580"/>
                    </a:lnTo>
                    <a:lnTo>
                      <a:pt x="233889" y="352580"/>
                    </a:lnTo>
                    <a:lnTo>
                      <a:pt x="231173" y="352580"/>
                    </a:lnTo>
                    <a:lnTo>
                      <a:pt x="229362" y="356058"/>
                    </a:lnTo>
                    <a:lnTo>
                      <a:pt x="226646" y="357797"/>
                    </a:lnTo>
                    <a:lnTo>
                      <a:pt x="225741" y="358667"/>
                    </a:lnTo>
                    <a:lnTo>
                      <a:pt x="223930" y="359536"/>
                    </a:lnTo>
                    <a:lnTo>
                      <a:pt x="221214" y="358667"/>
                    </a:lnTo>
                    <a:lnTo>
                      <a:pt x="220309" y="358667"/>
                    </a:lnTo>
                    <a:lnTo>
                      <a:pt x="219403" y="361275"/>
                    </a:lnTo>
                    <a:lnTo>
                      <a:pt x="219403" y="363884"/>
                    </a:lnTo>
                    <a:lnTo>
                      <a:pt x="218498" y="364753"/>
                    </a:lnTo>
                    <a:lnTo>
                      <a:pt x="213066" y="363884"/>
                    </a:lnTo>
                    <a:lnTo>
                      <a:pt x="213972" y="362145"/>
                    </a:lnTo>
                    <a:lnTo>
                      <a:pt x="207634" y="359536"/>
                    </a:lnTo>
                    <a:lnTo>
                      <a:pt x="205823" y="363884"/>
                    </a:lnTo>
                    <a:lnTo>
                      <a:pt x="219403" y="369101"/>
                    </a:lnTo>
                    <a:lnTo>
                      <a:pt x="219403" y="371710"/>
                    </a:lnTo>
                    <a:lnTo>
                      <a:pt x="219403" y="373449"/>
                    </a:lnTo>
                    <a:lnTo>
                      <a:pt x="220309" y="375188"/>
                    </a:lnTo>
                    <a:lnTo>
                      <a:pt x="235699" y="383883"/>
                    </a:lnTo>
                    <a:lnTo>
                      <a:pt x="238415" y="383013"/>
                    </a:lnTo>
                    <a:lnTo>
                      <a:pt x="240226" y="382144"/>
                    </a:lnTo>
                    <a:lnTo>
                      <a:pt x="242942" y="383013"/>
                    </a:lnTo>
                    <a:lnTo>
                      <a:pt x="246563" y="384752"/>
                    </a:lnTo>
                    <a:lnTo>
                      <a:pt x="249279" y="385622"/>
                    </a:lnTo>
                    <a:lnTo>
                      <a:pt x="251995" y="386491"/>
                    </a:lnTo>
                    <a:lnTo>
                      <a:pt x="251995" y="389100"/>
                    </a:lnTo>
                    <a:lnTo>
                      <a:pt x="251090" y="390839"/>
                    </a:lnTo>
                    <a:lnTo>
                      <a:pt x="251995" y="391709"/>
                    </a:lnTo>
                    <a:lnTo>
                      <a:pt x="252901" y="393447"/>
                    </a:lnTo>
                    <a:lnTo>
                      <a:pt x="251995" y="396056"/>
                    </a:lnTo>
                    <a:lnTo>
                      <a:pt x="249279" y="396056"/>
                    </a:lnTo>
                    <a:lnTo>
                      <a:pt x="247469" y="396926"/>
                    </a:lnTo>
                    <a:lnTo>
                      <a:pt x="244753" y="397795"/>
                    </a:lnTo>
                    <a:lnTo>
                      <a:pt x="244753" y="396056"/>
                    </a:lnTo>
                    <a:lnTo>
                      <a:pt x="242942" y="396056"/>
                    </a:lnTo>
                    <a:lnTo>
                      <a:pt x="242037" y="397795"/>
                    </a:lnTo>
                    <a:lnTo>
                      <a:pt x="240226" y="400403"/>
                    </a:lnTo>
                    <a:lnTo>
                      <a:pt x="238415" y="400404"/>
                    </a:lnTo>
                    <a:lnTo>
                      <a:pt x="236605" y="399534"/>
                    </a:lnTo>
                    <a:lnTo>
                      <a:pt x="232983" y="397795"/>
                    </a:lnTo>
                    <a:lnTo>
                      <a:pt x="232078" y="396925"/>
                    </a:lnTo>
                    <a:lnTo>
                      <a:pt x="232078" y="393447"/>
                    </a:lnTo>
                    <a:lnTo>
                      <a:pt x="231173" y="390839"/>
                    </a:lnTo>
                    <a:lnTo>
                      <a:pt x="230267" y="389100"/>
                    </a:lnTo>
                    <a:lnTo>
                      <a:pt x="229362" y="389100"/>
                    </a:lnTo>
                    <a:lnTo>
                      <a:pt x="224835" y="389100"/>
                    </a:lnTo>
                    <a:lnTo>
                      <a:pt x="223025" y="390839"/>
                    </a:lnTo>
                    <a:lnTo>
                      <a:pt x="221214" y="393448"/>
                    </a:lnTo>
                    <a:lnTo>
                      <a:pt x="220309" y="396056"/>
                    </a:lnTo>
                    <a:lnTo>
                      <a:pt x="215782" y="396056"/>
                    </a:lnTo>
                    <a:lnTo>
                      <a:pt x="213972" y="397795"/>
                    </a:lnTo>
                    <a:lnTo>
                      <a:pt x="212161" y="401273"/>
                    </a:lnTo>
                    <a:lnTo>
                      <a:pt x="211255" y="405621"/>
                    </a:lnTo>
                    <a:lnTo>
                      <a:pt x="210350" y="409099"/>
                    </a:lnTo>
                    <a:lnTo>
                      <a:pt x="211256" y="410838"/>
                    </a:lnTo>
                    <a:lnTo>
                      <a:pt x="213066" y="414316"/>
                    </a:lnTo>
                    <a:lnTo>
                      <a:pt x="215782" y="415185"/>
                    </a:lnTo>
                    <a:lnTo>
                      <a:pt x="221214" y="417794"/>
                    </a:lnTo>
                    <a:lnTo>
                      <a:pt x="224835" y="418664"/>
                    </a:lnTo>
                    <a:lnTo>
                      <a:pt x="226646" y="420402"/>
                    </a:lnTo>
                    <a:lnTo>
                      <a:pt x="227551" y="424750"/>
                    </a:lnTo>
                    <a:lnTo>
                      <a:pt x="229362" y="428228"/>
                    </a:lnTo>
                    <a:lnTo>
                      <a:pt x="231173" y="430837"/>
                    </a:lnTo>
                    <a:lnTo>
                      <a:pt x="234794" y="432576"/>
                    </a:lnTo>
                    <a:lnTo>
                      <a:pt x="238415" y="433445"/>
                    </a:lnTo>
                    <a:lnTo>
                      <a:pt x="239321" y="431706"/>
                    </a:lnTo>
                    <a:lnTo>
                      <a:pt x="242037" y="429098"/>
                    </a:lnTo>
                    <a:lnTo>
                      <a:pt x="243847" y="429098"/>
                    </a:lnTo>
                    <a:lnTo>
                      <a:pt x="246563" y="432576"/>
                    </a:lnTo>
                    <a:lnTo>
                      <a:pt x="248374" y="434315"/>
                    </a:lnTo>
                    <a:lnTo>
                      <a:pt x="247468" y="437793"/>
                    </a:lnTo>
                    <a:lnTo>
                      <a:pt x="249279" y="442141"/>
                    </a:lnTo>
                    <a:lnTo>
                      <a:pt x="250185" y="445619"/>
                    </a:lnTo>
                    <a:lnTo>
                      <a:pt x="253806" y="449966"/>
                    </a:lnTo>
                    <a:lnTo>
                      <a:pt x="256522" y="452575"/>
                    </a:lnTo>
                    <a:lnTo>
                      <a:pt x="260143" y="453444"/>
                    </a:lnTo>
                    <a:lnTo>
                      <a:pt x="261954" y="453444"/>
                    </a:lnTo>
                    <a:lnTo>
                      <a:pt x="265575" y="453444"/>
                    </a:lnTo>
                    <a:lnTo>
                      <a:pt x="266480" y="455183"/>
                    </a:lnTo>
                    <a:lnTo>
                      <a:pt x="269196" y="457792"/>
                    </a:lnTo>
                    <a:lnTo>
                      <a:pt x="270102" y="460400"/>
                    </a:lnTo>
                    <a:lnTo>
                      <a:pt x="271007" y="465618"/>
                    </a:lnTo>
                    <a:lnTo>
                      <a:pt x="271007" y="468226"/>
                    </a:lnTo>
                    <a:lnTo>
                      <a:pt x="269196" y="469965"/>
                    </a:lnTo>
                    <a:lnTo>
                      <a:pt x="267386" y="472574"/>
                    </a:lnTo>
                    <a:lnTo>
                      <a:pt x="265575" y="473443"/>
                    </a:lnTo>
                    <a:lnTo>
                      <a:pt x="261954" y="475182"/>
                    </a:lnTo>
                    <a:lnTo>
                      <a:pt x="258333" y="476052"/>
                    </a:lnTo>
                    <a:lnTo>
                      <a:pt x="254711" y="476052"/>
                    </a:lnTo>
                    <a:lnTo>
                      <a:pt x="249279" y="474312"/>
                    </a:lnTo>
                    <a:lnTo>
                      <a:pt x="246563" y="471704"/>
                    </a:lnTo>
                    <a:lnTo>
                      <a:pt x="243847" y="469096"/>
                    </a:lnTo>
                    <a:lnTo>
                      <a:pt x="243847" y="467357"/>
                    </a:lnTo>
                    <a:lnTo>
                      <a:pt x="233889" y="463009"/>
                    </a:lnTo>
                    <a:lnTo>
                      <a:pt x="231173" y="463878"/>
                    </a:lnTo>
                    <a:lnTo>
                      <a:pt x="228457" y="466487"/>
                    </a:lnTo>
                    <a:lnTo>
                      <a:pt x="225741" y="463009"/>
                    </a:lnTo>
                    <a:lnTo>
                      <a:pt x="224835" y="458661"/>
                    </a:lnTo>
                    <a:lnTo>
                      <a:pt x="223025" y="456922"/>
                    </a:lnTo>
                    <a:lnTo>
                      <a:pt x="220309" y="453444"/>
                    </a:lnTo>
                    <a:lnTo>
                      <a:pt x="216687" y="450836"/>
                    </a:lnTo>
                    <a:lnTo>
                      <a:pt x="214877" y="451705"/>
                    </a:lnTo>
                    <a:lnTo>
                      <a:pt x="207634" y="452575"/>
                    </a:lnTo>
                    <a:lnTo>
                      <a:pt x="204918" y="452575"/>
                    </a:lnTo>
                    <a:lnTo>
                      <a:pt x="203108" y="450836"/>
                    </a:lnTo>
                    <a:lnTo>
                      <a:pt x="202202" y="449097"/>
                    </a:lnTo>
                    <a:lnTo>
                      <a:pt x="202202" y="446488"/>
                    </a:lnTo>
                    <a:lnTo>
                      <a:pt x="202202" y="445619"/>
                    </a:lnTo>
                    <a:lnTo>
                      <a:pt x="202202" y="444749"/>
                    </a:lnTo>
                    <a:lnTo>
                      <a:pt x="196770" y="445618"/>
                    </a:lnTo>
                    <a:lnTo>
                      <a:pt x="191338" y="446488"/>
                    </a:lnTo>
                    <a:lnTo>
                      <a:pt x="188622" y="446488"/>
                    </a:lnTo>
                    <a:lnTo>
                      <a:pt x="187717" y="448227"/>
                    </a:lnTo>
                    <a:lnTo>
                      <a:pt x="186812" y="446488"/>
                    </a:lnTo>
                    <a:lnTo>
                      <a:pt x="184096" y="446488"/>
                    </a:lnTo>
                    <a:lnTo>
                      <a:pt x="181380" y="444749"/>
                    </a:lnTo>
                    <a:lnTo>
                      <a:pt x="180474" y="446488"/>
                    </a:lnTo>
                    <a:lnTo>
                      <a:pt x="180474" y="449097"/>
                    </a:lnTo>
                    <a:lnTo>
                      <a:pt x="181380" y="450836"/>
                    </a:lnTo>
                    <a:lnTo>
                      <a:pt x="181380" y="451705"/>
                    </a:lnTo>
                    <a:lnTo>
                      <a:pt x="182285" y="452575"/>
                    </a:lnTo>
                    <a:lnTo>
                      <a:pt x="168705" y="456922"/>
                    </a:lnTo>
                    <a:lnTo>
                      <a:pt x="164178" y="457792"/>
                    </a:lnTo>
                    <a:lnTo>
                      <a:pt x="164179" y="458661"/>
                    </a:lnTo>
                    <a:lnTo>
                      <a:pt x="163273" y="460400"/>
                    </a:lnTo>
                    <a:lnTo>
                      <a:pt x="160557" y="463009"/>
                    </a:lnTo>
                    <a:lnTo>
                      <a:pt x="157841" y="463009"/>
                    </a:lnTo>
                    <a:lnTo>
                      <a:pt x="155125" y="463009"/>
                    </a:lnTo>
                    <a:lnTo>
                      <a:pt x="146072" y="462139"/>
                    </a:lnTo>
                    <a:lnTo>
                      <a:pt x="142450" y="472574"/>
                    </a:lnTo>
                    <a:lnTo>
                      <a:pt x="143356" y="473443"/>
                    </a:lnTo>
                    <a:lnTo>
                      <a:pt x="143356" y="475182"/>
                    </a:lnTo>
                    <a:lnTo>
                      <a:pt x="142451" y="476921"/>
                    </a:lnTo>
                    <a:lnTo>
                      <a:pt x="142451" y="477791"/>
                    </a:lnTo>
                    <a:lnTo>
                      <a:pt x="143356" y="477791"/>
                    </a:lnTo>
                    <a:lnTo>
                      <a:pt x="146977" y="479530"/>
                    </a:lnTo>
                    <a:lnTo>
                      <a:pt x="150599" y="479530"/>
                    </a:lnTo>
                    <a:lnTo>
                      <a:pt x="145167" y="491703"/>
                    </a:lnTo>
                    <a:lnTo>
                      <a:pt x="146977" y="494311"/>
                    </a:lnTo>
                    <a:lnTo>
                      <a:pt x="150599" y="496920"/>
                    </a:lnTo>
                    <a:lnTo>
                      <a:pt x="151504" y="497790"/>
                    </a:lnTo>
                    <a:lnTo>
                      <a:pt x="155125" y="499529"/>
                    </a:lnTo>
                    <a:lnTo>
                      <a:pt x="155125" y="500398"/>
                    </a:lnTo>
                    <a:lnTo>
                      <a:pt x="154220" y="503876"/>
                    </a:lnTo>
                    <a:lnTo>
                      <a:pt x="151504" y="507354"/>
                    </a:lnTo>
                    <a:lnTo>
                      <a:pt x="150599" y="510832"/>
                    </a:lnTo>
                    <a:lnTo>
                      <a:pt x="150599" y="512571"/>
                    </a:lnTo>
                    <a:lnTo>
                      <a:pt x="151504" y="516049"/>
                    </a:lnTo>
                    <a:lnTo>
                      <a:pt x="152409" y="520397"/>
                    </a:lnTo>
                    <a:lnTo>
                      <a:pt x="150599" y="521267"/>
                    </a:lnTo>
                    <a:lnTo>
                      <a:pt x="147883" y="522136"/>
                    </a:lnTo>
                    <a:lnTo>
                      <a:pt x="144261" y="523006"/>
                    </a:lnTo>
                    <a:lnTo>
                      <a:pt x="142451" y="524745"/>
                    </a:lnTo>
                    <a:lnTo>
                      <a:pt x="140640" y="526484"/>
                    </a:lnTo>
                    <a:lnTo>
                      <a:pt x="137924" y="528223"/>
                    </a:lnTo>
                    <a:lnTo>
                      <a:pt x="133397" y="528223"/>
                    </a:lnTo>
                    <a:lnTo>
                      <a:pt x="127965" y="529092"/>
                    </a:lnTo>
                    <a:lnTo>
                      <a:pt x="127060" y="528223"/>
                    </a:lnTo>
                    <a:lnTo>
                      <a:pt x="125249" y="529092"/>
                    </a:lnTo>
                    <a:lnTo>
                      <a:pt x="122533" y="529962"/>
                    </a:lnTo>
                    <a:lnTo>
                      <a:pt x="119817" y="532570"/>
                    </a:lnTo>
                    <a:lnTo>
                      <a:pt x="117101" y="533440"/>
                    </a:lnTo>
                    <a:lnTo>
                      <a:pt x="113480" y="532570"/>
                    </a:lnTo>
                    <a:lnTo>
                      <a:pt x="108954" y="530832"/>
                    </a:lnTo>
                    <a:lnTo>
                      <a:pt x="105332" y="529962"/>
                    </a:lnTo>
                    <a:lnTo>
                      <a:pt x="103522" y="529092"/>
                    </a:lnTo>
                    <a:lnTo>
                      <a:pt x="100806" y="529092"/>
                    </a:lnTo>
                    <a:lnTo>
                      <a:pt x="97184" y="529962"/>
                    </a:lnTo>
                    <a:lnTo>
                      <a:pt x="77831" y="536653"/>
                    </a:lnTo>
                    <a:lnTo>
                      <a:pt x="76996" y="528708"/>
                    </a:lnTo>
                    <a:lnTo>
                      <a:pt x="66554" y="529805"/>
                    </a:lnTo>
                    <a:lnTo>
                      <a:pt x="78848" y="505927"/>
                    </a:lnTo>
                    <a:lnTo>
                      <a:pt x="79983" y="505615"/>
                    </a:lnTo>
                    <a:lnTo>
                      <a:pt x="79591" y="504484"/>
                    </a:lnTo>
                    <a:lnTo>
                      <a:pt x="83115" y="497639"/>
                    </a:lnTo>
                    <a:lnTo>
                      <a:pt x="101867" y="486306"/>
                    </a:lnTo>
                    <a:lnTo>
                      <a:pt x="69819" y="460418"/>
                    </a:lnTo>
                    <a:lnTo>
                      <a:pt x="38557" y="453172"/>
                    </a:lnTo>
                    <a:lnTo>
                      <a:pt x="34957" y="458182"/>
                    </a:lnTo>
                    <a:lnTo>
                      <a:pt x="24758" y="450836"/>
                    </a:lnTo>
                    <a:lnTo>
                      <a:pt x="20232" y="454314"/>
                    </a:lnTo>
                    <a:lnTo>
                      <a:pt x="20231" y="457390"/>
                    </a:lnTo>
                    <a:lnTo>
                      <a:pt x="19993" y="455123"/>
                    </a:lnTo>
                    <a:lnTo>
                      <a:pt x="19020" y="445863"/>
                    </a:lnTo>
                    <a:lnTo>
                      <a:pt x="7604" y="437701"/>
                    </a:lnTo>
                    <a:lnTo>
                      <a:pt x="268" y="457196"/>
                    </a:lnTo>
                    <a:lnTo>
                      <a:pt x="0" y="457224"/>
                    </a:lnTo>
                    <a:lnTo>
                      <a:pt x="314" y="456922"/>
                    </a:lnTo>
                    <a:lnTo>
                      <a:pt x="314" y="456053"/>
                    </a:lnTo>
                    <a:lnTo>
                      <a:pt x="314" y="455708"/>
                    </a:lnTo>
                    <a:lnTo>
                      <a:pt x="1822" y="451705"/>
                    </a:lnTo>
                    <a:lnTo>
                      <a:pt x="2125" y="451705"/>
                    </a:lnTo>
                    <a:lnTo>
                      <a:pt x="2125" y="450900"/>
                    </a:lnTo>
                    <a:lnTo>
                      <a:pt x="7388" y="436928"/>
                    </a:lnTo>
                    <a:lnTo>
                      <a:pt x="6293" y="426513"/>
                    </a:lnTo>
                    <a:lnTo>
                      <a:pt x="16742" y="425415"/>
                    </a:lnTo>
                    <a:lnTo>
                      <a:pt x="15769" y="416157"/>
                    </a:lnTo>
                    <a:lnTo>
                      <a:pt x="14796" y="406900"/>
                    </a:lnTo>
                    <a:lnTo>
                      <a:pt x="31305" y="385275"/>
                    </a:lnTo>
                    <a:lnTo>
                      <a:pt x="40659" y="373762"/>
                    </a:lnTo>
                    <a:lnTo>
                      <a:pt x="64576" y="322109"/>
                    </a:lnTo>
                    <a:lnTo>
                      <a:pt x="88614" y="271614"/>
                    </a:lnTo>
                    <a:lnTo>
                      <a:pt x="97902" y="270638"/>
                    </a:lnTo>
                    <a:lnTo>
                      <a:pt x="108351" y="269540"/>
                    </a:lnTo>
                    <a:lnTo>
                      <a:pt x="126993" y="257050"/>
                    </a:lnTo>
                    <a:lnTo>
                      <a:pt x="136281" y="256074"/>
                    </a:lnTo>
                    <a:lnTo>
                      <a:pt x="157112" y="264415"/>
                    </a:lnTo>
                    <a:lnTo>
                      <a:pt x="158085" y="273672"/>
                    </a:lnTo>
                    <a:lnTo>
                      <a:pt x="165306" y="253023"/>
                    </a:lnTo>
                    <a:lnTo>
                      <a:pt x="191290" y="221043"/>
                    </a:lnTo>
                    <a:lnTo>
                      <a:pt x="207986" y="190039"/>
                    </a:lnTo>
                    <a:lnTo>
                      <a:pt x="158130" y="184749"/>
                    </a:lnTo>
                    <a:lnTo>
                      <a:pt x="101175" y="201265"/>
                    </a:lnTo>
                    <a:lnTo>
                      <a:pt x="89631" y="191949"/>
                    </a:lnTo>
                    <a:lnTo>
                      <a:pt x="88658" y="182691"/>
                    </a:lnTo>
                    <a:lnTo>
                      <a:pt x="70082" y="184644"/>
                    </a:lnTo>
                    <a:lnTo>
                      <a:pt x="50345" y="186718"/>
                    </a:lnTo>
                    <a:lnTo>
                      <a:pt x="49372" y="177460"/>
                    </a:lnTo>
                    <a:lnTo>
                      <a:pt x="22460" y="111261"/>
                    </a:lnTo>
                    <a:lnTo>
                      <a:pt x="21487" y="102003"/>
                    </a:lnTo>
                    <a:lnTo>
                      <a:pt x="31935" y="100905"/>
                    </a:lnTo>
                    <a:lnTo>
                      <a:pt x="30841" y="90490"/>
                    </a:lnTo>
                    <a:lnTo>
                      <a:pt x="39156" y="80256"/>
                    </a:lnTo>
                    <a:lnTo>
                      <a:pt x="64064" y="68248"/>
                    </a:lnTo>
                    <a:lnTo>
                      <a:pt x="64592" y="68248"/>
                    </a:lnTo>
                    <a:lnTo>
                      <a:pt x="69769" y="68958"/>
                    </a:lnTo>
                    <a:lnTo>
                      <a:pt x="69687" y="68182"/>
                    </a:lnTo>
                    <a:lnTo>
                      <a:pt x="98178" y="83412"/>
                    </a:lnTo>
                    <a:lnTo>
                      <a:pt x="90958" y="104061"/>
                    </a:lnTo>
                    <a:lnTo>
                      <a:pt x="93026" y="123733"/>
                    </a:lnTo>
                    <a:lnTo>
                      <a:pt x="111668" y="111244"/>
                    </a:lnTo>
                    <a:lnTo>
                      <a:pt x="122051" y="120683"/>
                    </a:lnTo>
                    <a:lnTo>
                      <a:pt x="123024" y="129940"/>
                    </a:lnTo>
                    <a:lnTo>
                      <a:pt x="124118" y="140355"/>
                    </a:lnTo>
                    <a:lnTo>
                      <a:pt x="133406" y="139379"/>
                    </a:lnTo>
                    <a:lnTo>
                      <a:pt x="142761" y="127866"/>
                    </a:lnTo>
                    <a:lnTo>
                      <a:pt x="149981" y="107217"/>
                    </a:lnTo>
                    <a:lnTo>
                      <a:pt x="170812" y="115558"/>
                    </a:lnTo>
                    <a:lnTo>
                      <a:pt x="180100" y="114581"/>
                    </a:lnTo>
                    <a:lnTo>
                      <a:pt x="189455" y="103069"/>
                    </a:lnTo>
                    <a:lnTo>
                      <a:pt x="198743" y="102092"/>
                    </a:lnTo>
                    <a:lnTo>
                      <a:pt x="208031" y="101116"/>
                    </a:lnTo>
                    <a:lnTo>
                      <a:pt x="227767" y="99042"/>
                    </a:lnTo>
                    <a:lnTo>
                      <a:pt x="217507" y="90760"/>
                    </a:lnTo>
                    <a:lnTo>
                      <a:pt x="206085" y="82601"/>
                    </a:lnTo>
                    <a:lnTo>
                      <a:pt x="221686" y="41182"/>
                    </a:lnTo>
                    <a:lnTo>
                      <a:pt x="218645" y="12252"/>
                    </a:lnTo>
                    <a:lnTo>
                      <a:pt x="209358" y="13228"/>
                    </a:lnTo>
                    <a:lnTo>
                      <a:pt x="209347" y="13223"/>
                    </a:lnTo>
                    <a:lnTo>
                      <a:pt x="218075" y="12305"/>
                    </a:lnTo>
                    <a:close/>
                  </a:path>
                </a:pathLst>
              </a:custGeom>
              <a:grpFill/>
              <a:ln w="4826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4" name="УФО_Тюменская область">
                <a:extLst>
                  <a:ext uri="{FF2B5EF4-FFF2-40B4-BE49-F238E27FC236}">
                    <a16:creationId xmlns:a16="http://schemas.microsoft.com/office/drawing/2014/main" id="{52075727-614B-35A3-C509-DE95BD927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2588" y="3883025"/>
                <a:ext cx="762000" cy="596900"/>
              </a:xfrm>
              <a:custGeom>
                <a:avLst/>
                <a:gdLst>
                  <a:gd name="T0" fmla="*/ 318 w 654"/>
                  <a:gd name="T1" fmla="*/ 51 h 512"/>
                  <a:gd name="T2" fmla="*/ 285 w 654"/>
                  <a:gd name="T3" fmla="*/ 51 h 512"/>
                  <a:gd name="T4" fmla="*/ 234 w 654"/>
                  <a:gd name="T5" fmla="*/ 42 h 512"/>
                  <a:gd name="T6" fmla="*/ 201 w 654"/>
                  <a:gd name="T7" fmla="*/ 67 h 512"/>
                  <a:gd name="T8" fmla="*/ 151 w 654"/>
                  <a:gd name="T9" fmla="*/ 76 h 512"/>
                  <a:gd name="T10" fmla="*/ 142 w 654"/>
                  <a:gd name="T11" fmla="*/ 118 h 512"/>
                  <a:gd name="T12" fmla="*/ 92 w 654"/>
                  <a:gd name="T13" fmla="*/ 126 h 512"/>
                  <a:gd name="T14" fmla="*/ 67 w 654"/>
                  <a:gd name="T15" fmla="*/ 118 h 512"/>
                  <a:gd name="T16" fmla="*/ 25 w 654"/>
                  <a:gd name="T17" fmla="*/ 202 h 512"/>
                  <a:gd name="T18" fmla="*/ 25 w 654"/>
                  <a:gd name="T19" fmla="*/ 218 h 512"/>
                  <a:gd name="T20" fmla="*/ 0 w 654"/>
                  <a:gd name="T21" fmla="*/ 243 h 512"/>
                  <a:gd name="T22" fmla="*/ 33 w 654"/>
                  <a:gd name="T23" fmla="*/ 285 h 512"/>
                  <a:gd name="T24" fmla="*/ 42 w 654"/>
                  <a:gd name="T25" fmla="*/ 319 h 512"/>
                  <a:gd name="T26" fmla="*/ 67 w 654"/>
                  <a:gd name="T27" fmla="*/ 336 h 512"/>
                  <a:gd name="T28" fmla="*/ 100 w 654"/>
                  <a:gd name="T29" fmla="*/ 361 h 512"/>
                  <a:gd name="T30" fmla="*/ 134 w 654"/>
                  <a:gd name="T31" fmla="*/ 403 h 512"/>
                  <a:gd name="T32" fmla="*/ 151 w 654"/>
                  <a:gd name="T33" fmla="*/ 428 h 512"/>
                  <a:gd name="T34" fmla="*/ 176 w 654"/>
                  <a:gd name="T35" fmla="*/ 461 h 512"/>
                  <a:gd name="T36" fmla="*/ 184 w 654"/>
                  <a:gd name="T37" fmla="*/ 470 h 512"/>
                  <a:gd name="T38" fmla="*/ 226 w 654"/>
                  <a:gd name="T39" fmla="*/ 495 h 512"/>
                  <a:gd name="T40" fmla="*/ 260 w 654"/>
                  <a:gd name="T41" fmla="*/ 503 h 512"/>
                  <a:gd name="T42" fmla="*/ 285 w 654"/>
                  <a:gd name="T43" fmla="*/ 478 h 512"/>
                  <a:gd name="T44" fmla="*/ 285 w 654"/>
                  <a:gd name="T45" fmla="*/ 461 h 512"/>
                  <a:gd name="T46" fmla="*/ 285 w 654"/>
                  <a:gd name="T47" fmla="*/ 445 h 512"/>
                  <a:gd name="T48" fmla="*/ 310 w 654"/>
                  <a:gd name="T49" fmla="*/ 420 h 512"/>
                  <a:gd name="T50" fmla="*/ 327 w 654"/>
                  <a:gd name="T51" fmla="*/ 411 h 512"/>
                  <a:gd name="T52" fmla="*/ 335 w 654"/>
                  <a:gd name="T53" fmla="*/ 386 h 512"/>
                  <a:gd name="T54" fmla="*/ 343 w 654"/>
                  <a:gd name="T55" fmla="*/ 369 h 512"/>
                  <a:gd name="T56" fmla="*/ 385 w 654"/>
                  <a:gd name="T57" fmla="*/ 361 h 512"/>
                  <a:gd name="T58" fmla="*/ 369 w 654"/>
                  <a:gd name="T59" fmla="*/ 294 h 512"/>
                  <a:gd name="T60" fmla="*/ 352 w 654"/>
                  <a:gd name="T61" fmla="*/ 277 h 512"/>
                  <a:gd name="T62" fmla="*/ 369 w 654"/>
                  <a:gd name="T63" fmla="*/ 218 h 512"/>
                  <a:gd name="T64" fmla="*/ 427 w 654"/>
                  <a:gd name="T65" fmla="*/ 193 h 512"/>
                  <a:gd name="T66" fmla="*/ 427 w 654"/>
                  <a:gd name="T67" fmla="*/ 235 h 512"/>
                  <a:gd name="T68" fmla="*/ 478 w 654"/>
                  <a:gd name="T69" fmla="*/ 252 h 512"/>
                  <a:gd name="T70" fmla="*/ 528 w 654"/>
                  <a:gd name="T71" fmla="*/ 260 h 512"/>
                  <a:gd name="T72" fmla="*/ 637 w 654"/>
                  <a:gd name="T73" fmla="*/ 235 h 512"/>
                  <a:gd name="T74" fmla="*/ 595 w 654"/>
                  <a:gd name="T75" fmla="*/ 218 h 512"/>
                  <a:gd name="T76" fmla="*/ 553 w 654"/>
                  <a:gd name="T77" fmla="*/ 176 h 512"/>
                  <a:gd name="T78" fmla="*/ 528 w 654"/>
                  <a:gd name="T79" fmla="*/ 134 h 512"/>
                  <a:gd name="T80" fmla="*/ 528 w 654"/>
                  <a:gd name="T81" fmla="*/ 109 h 512"/>
                  <a:gd name="T82" fmla="*/ 494 w 654"/>
                  <a:gd name="T83" fmla="*/ 51 h 512"/>
                  <a:gd name="T84" fmla="*/ 469 w 654"/>
                  <a:gd name="T85" fmla="*/ 34 h 512"/>
                  <a:gd name="T86" fmla="*/ 419 w 654"/>
                  <a:gd name="T87" fmla="*/ 25 h 512"/>
                  <a:gd name="T88" fmla="*/ 385 w 654"/>
                  <a:gd name="T8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4" h="512">
                    <a:moveTo>
                      <a:pt x="360" y="34"/>
                    </a:moveTo>
                    <a:lnTo>
                      <a:pt x="327" y="42"/>
                    </a:lnTo>
                    <a:lnTo>
                      <a:pt x="318" y="51"/>
                    </a:lnTo>
                    <a:lnTo>
                      <a:pt x="318" y="59"/>
                    </a:lnTo>
                    <a:lnTo>
                      <a:pt x="302" y="59"/>
                    </a:lnTo>
                    <a:lnTo>
                      <a:pt x="285" y="51"/>
                    </a:lnTo>
                    <a:lnTo>
                      <a:pt x="268" y="51"/>
                    </a:lnTo>
                    <a:lnTo>
                      <a:pt x="243" y="51"/>
                    </a:lnTo>
                    <a:lnTo>
                      <a:pt x="234" y="42"/>
                    </a:lnTo>
                    <a:lnTo>
                      <a:pt x="226" y="42"/>
                    </a:lnTo>
                    <a:lnTo>
                      <a:pt x="209" y="51"/>
                    </a:lnTo>
                    <a:lnTo>
                      <a:pt x="201" y="67"/>
                    </a:lnTo>
                    <a:lnTo>
                      <a:pt x="176" y="67"/>
                    </a:lnTo>
                    <a:lnTo>
                      <a:pt x="151" y="59"/>
                    </a:lnTo>
                    <a:lnTo>
                      <a:pt x="151" y="76"/>
                    </a:lnTo>
                    <a:lnTo>
                      <a:pt x="142" y="84"/>
                    </a:lnTo>
                    <a:lnTo>
                      <a:pt x="142" y="101"/>
                    </a:lnTo>
                    <a:lnTo>
                      <a:pt x="142" y="118"/>
                    </a:lnTo>
                    <a:lnTo>
                      <a:pt x="125" y="126"/>
                    </a:lnTo>
                    <a:lnTo>
                      <a:pt x="109" y="126"/>
                    </a:lnTo>
                    <a:lnTo>
                      <a:pt x="92" y="126"/>
                    </a:lnTo>
                    <a:lnTo>
                      <a:pt x="92" y="126"/>
                    </a:lnTo>
                    <a:lnTo>
                      <a:pt x="92" y="118"/>
                    </a:lnTo>
                    <a:lnTo>
                      <a:pt x="67" y="118"/>
                    </a:lnTo>
                    <a:lnTo>
                      <a:pt x="50" y="126"/>
                    </a:lnTo>
                    <a:lnTo>
                      <a:pt x="33" y="160"/>
                    </a:lnTo>
                    <a:lnTo>
                      <a:pt x="25" y="202"/>
                    </a:lnTo>
                    <a:lnTo>
                      <a:pt x="25" y="210"/>
                    </a:lnTo>
                    <a:lnTo>
                      <a:pt x="33" y="210"/>
                    </a:lnTo>
                    <a:lnTo>
                      <a:pt x="25" y="218"/>
                    </a:lnTo>
                    <a:lnTo>
                      <a:pt x="16" y="218"/>
                    </a:lnTo>
                    <a:lnTo>
                      <a:pt x="8" y="218"/>
                    </a:lnTo>
                    <a:lnTo>
                      <a:pt x="0" y="243"/>
                    </a:lnTo>
                    <a:lnTo>
                      <a:pt x="0" y="269"/>
                    </a:lnTo>
                    <a:lnTo>
                      <a:pt x="16" y="277"/>
                    </a:lnTo>
                    <a:lnTo>
                      <a:pt x="33" y="285"/>
                    </a:lnTo>
                    <a:lnTo>
                      <a:pt x="33" y="302"/>
                    </a:lnTo>
                    <a:lnTo>
                      <a:pt x="33" y="319"/>
                    </a:lnTo>
                    <a:lnTo>
                      <a:pt x="42" y="319"/>
                    </a:lnTo>
                    <a:lnTo>
                      <a:pt x="58" y="319"/>
                    </a:lnTo>
                    <a:lnTo>
                      <a:pt x="58" y="327"/>
                    </a:lnTo>
                    <a:lnTo>
                      <a:pt x="67" y="336"/>
                    </a:lnTo>
                    <a:lnTo>
                      <a:pt x="75" y="327"/>
                    </a:lnTo>
                    <a:lnTo>
                      <a:pt x="84" y="336"/>
                    </a:lnTo>
                    <a:lnTo>
                      <a:pt x="100" y="361"/>
                    </a:lnTo>
                    <a:lnTo>
                      <a:pt x="109" y="386"/>
                    </a:lnTo>
                    <a:lnTo>
                      <a:pt x="117" y="394"/>
                    </a:lnTo>
                    <a:lnTo>
                      <a:pt x="134" y="403"/>
                    </a:lnTo>
                    <a:lnTo>
                      <a:pt x="134" y="403"/>
                    </a:lnTo>
                    <a:lnTo>
                      <a:pt x="142" y="403"/>
                    </a:lnTo>
                    <a:lnTo>
                      <a:pt x="151" y="428"/>
                    </a:lnTo>
                    <a:lnTo>
                      <a:pt x="167" y="461"/>
                    </a:lnTo>
                    <a:lnTo>
                      <a:pt x="167" y="461"/>
                    </a:lnTo>
                    <a:lnTo>
                      <a:pt x="176" y="461"/>
                    </a:lnTo>
                    <a:lnTo>
                      <a:pt x="176" y="453"/>
                    </a:lnTo>
                    <a:lnTo>
                      <a:pt x="184" y="461"/>
                    </a:lnTo>
                    <a:lnTo>
                      <a:pt x="184" y="470"/>
                    </a:lnTo>
                    <a:lnTo>
                      <a:pt x="193" y="470"/>
                    </a:lnTo>
                    <a:lnTo>
                      <a:pt x="209" y="478"/>
                    </a:lnTo>
                    <a:lnTo>
                      <a:pt x="226" y="495"/>
                    </a:lnTo>
                    <a:lnTo>
                      <a:pt x="234" y="512"/>
                    </a:lnTo>
                    <a:lnTo>
                      <a:pt x="251" y="512"/>
                    </a:lnTo>
                    <a:lnTo>
                      <a:pt x="260" y="503"/>
                    </a:lnTo>
                    <a:lnTo>
                      <a:pt x="260" y="487"/>
                    </a:lnTo>
                    <a:lnTo>
                      <a:pt x="268" y="487"/>
                    </a:lnTo>
                    <a:lnTo>
                      <a:pt x="285" y="478"/>
                    </a:lnTo>
                    <a:lnTo>
                      <a:pt x="276" y="470"/>
                    </a:lnTo>
                    <a:lnTo>
                      <a:pt x="276" y="461"/>
                    </a:lnTo>
                    <a:lnTo>
                      <a:pt x="285" y="461"/>
                    </a:lnTo>
                    <a:lnTo>
                      <a:pt x="293" y="461"/>
                    </a:lnTo>
                    <a:lnTo>
                      <a:pt x="293" y="453"/>
                    </a:lnTo>
                    <a:lnTo>
                      <a:pt x="285" y="445"/>
                    </a:lnTo>
                    <a:lnTo>
                      <a:pt x="293" y="436"/>
                    </a:lnTo>
                    <a:lnTo>
                      <a:pt x="310" y="428"/>
                    </a:lnTo>
                    <a:lnTo>
                      <a:pt x="310" y="420"/>
                    </a:lnTo>
                    <a:lnTo>
                      <a:pt x="318" y="411"/>
                    </a:lnTo>
                    <a:lnTo>
                      <a:pt x="318" y="411"/>
                    </a:lnTo>
                    <a:lnTo>
                      <a:pt x="327" y="411"/>
                    </a:lnTo>
                    <a:lnTo>
                      <a:pt x="327" y="403"/>
                    </a:lnTo>
                    <a:lnTo>
                      <a:pt x="327" y="394"/>
                    </a:lnTo>
                    <a:lnTo>
                      <a:pt x="335" y="386"/>
                    </a:lnTo>
                    <a:lnTo>
                      <a:pt x="343" y="386"/>
                    </a:lnTo>
                    <a:lnTo>
                      <a:pt x="343" y="378"/>
                    </a:lnTo>
                    <a:lnTo>
                      <a:pt x="343" y="369"/>
                    </a:lnTo>
                    <a:lnTo>
                      <a:pt x="343" y="361"/>
                    </a:lnTo>
                    <a:lnTo>
                      <a:pt x="360" y="369"/>
                    </a:lnTo>
                    <a:lnTo>
                      <a:pt x="385" y="361"/>
                    </a:lnTo>
                    <a:lnTo>
                      <a:pt x="377" y="302"/>
                    </a:lnTo>
                    <a:lnTo>
                      <a:pt x="377" y="294"/>
                    </a:lnTo>
                    <a:lnTo>
                      <a:pt x="369" y="294"/>
                    </a:lnTo>
                    <a:lnTo>
                      <a:pt x="352" y="294"/>
                    </a:lnTo>
                    <a:lnTo>
                      <a:pt x="343" y="285"/>
                    </a:lnTo>
                    <a:lnTo>
                      <a:pt x="352" y="277"/>
                    </a:lnTo>
                    <a:lnTo>
                      <a:pt x="369" y="269"/>
                    </a:lnTo>
                    <a:lnTo>
                      <a:pt x="369" y="243"/>
                    </a:lnTo>
                    <a:lnTo>
                      <a:pt x="369" y="218"/>
                    </a:lnTo>
                    <a:lnTo>
                      <a:pt x="394" y="202"/>
                    </a:lnTo>
                    <a:lnTo>
                      <a:pt x="419" y="185"/>
                    </a:lnTo>
                    <a:lnTo>
                      <a:pt x="427" y="193"/>
                    </a:lnTo>
                    <a:lnTo>
                      <a:pt x="436" y="210"/>
                    </a:lnTo>
                    <a:lnTo>
                      <a:pt x="427" y="218"/>
                    </a:lnTo>
                    <a:lnTo>
                      <a:pt x="427" y="235"/>
                    </a:lnTo>
                    <a:lnTo>
                      <a:pt x="444" y="235"/>
                    </a:lnTo>
                    <a:lnTo>
                      <a:pt x="461" y="243"/>
                    </a:lnTo>
                    <a:lnTo>
                      <a:pt x="478" y="252"/>
                    </a:lnTo>
                    <a:lnTo>
                      <a:pt x="503" y="269"/>
                    </a:lnTo>
                    <a:lnTo>
                      <a:pt x="511" y="260"/>
                    </a:lnTo>
                    <a:lnTo>
                      <a:pt x="528" y="260"/>
                    </a:lnTo>
                    <a:lnTo>
                      <a:pt x="587" y="277"/>
                    </a:lnTo>
                    <a:lnTo>
                      <a:pt x="654" y="252"/>
                    </a:lnTo>
                    <a:lnTo>
                      <a:pt x="637" y="235"/>
                    </a:lnTo>
                    <a:lnTo>
                      <a:pt x="612" y="235"/>
                    </a:lnTo>
                    <a:lnTo>
                      <a:pt x="603" y="227"/>
                    </a:lnTo>
                    <a:lnTo>
                      <a:pt x="595" y="218"/>
                    </a:lnTo>
                    <a:lnTo>
                      <a:pt x="570" y="202"/>
                    </a:lnTo>
                    <a:lnTo>
                      <a:pt x="553" y="193"/>
                    </a:lnTo>
                    <a:lnTo>
                      <a:pt x="553" y="176"/>
                    </a:lnTo>
                    <a:lnTo>
                      <a:pt x="561" y="151"/>
                    </a:lnTo>
                    <a:lnTo>
                      <a:pt x="545" y="151"/>
                    </a:lnTo>
                    <a:lnTo>
                      <a:pt x="528" y="134"/>
                    </a:lnTo>
                    <a:lnTo>
                      <a:pt x="536" y="126"/>
                    </a:lnTo>
                    <a:lnTo>
                      <a:pt x="536" y="118"/>
                    </a:lnTo>
                    <a:lnTo>
                      <a:pt x="528" y="109"/>
                    </a:lnTo>
                    <a:lnTo>
                      <a:pt x="520" y="109"/>
                    </a:lnTo>
                    <a:lnTo>
                      <a:pt x="511" y="76"/>
                    </a:lnTo>
                    <a:lnTo>
                      <a:pt x="494" y="51"/>
                    </a:lnTo>
                    <a:lnTo>
                      <a:pt x="486" y="42"/>
                    </a:lnTo>
                    <a:lnTo>
                      <a:pt x="478" y="42"/>
                    </a:lnTo>
                    <a:lnTo>
                      <a:pt x="469" y="34"/>
                    </a:lnTo>
                    <a:lnTo>
                      <a:pt x="444" y="25"/>
                    </a:lnTo>
                    <a:lnTo>
                      <a:pt x="436" y="25"/>
                    </a:lnTo>
                    <a:lnTo>
                      <a:pt x="419" y="25"/>
                    </a:lnTo>
                    <a:lnTo>
                      <a:pt x="411" y="17"/>
                    </a:lnTo>
                    <a:lnTo>
                      <a:pt x="402" y="0"/>
                    </a:lnTo>
                    <a:lnTo>
                      <a:pt x="385" y="0"/>
                    </a:lnTo>
                    <a:lnTo>
                      <a:pt x="377" y="9"/>
                    </a:lnTo>
                    <a:lnTo>
                      <a:pt x="360" y="34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5" name="УФО_Свердловская область">
                <a:extLst>
                  <a:ext uri="{FF2B5EF4-FFF2-40B4-BE49-F238E27FC236}">
                    <a16:creationId xmlns:a16="http://schemas.microsoft.com/office/drawing/2014/main" id="{B65FD226-3FBC-733D-9E50-77FACD5BF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638" y="3355975"/>
                <a:ext cx="665163" cy="781050"/>
              </a:xfrm>
              <a:custGeom>
                <a:avLst/>
                <a:gdLst>
                  <a:gd name="T0" fmla="*/ 470 w 571"/>
                  <a:gd name="T1" fmla="*/ 59 h 671"/>
                  <a:gd name="T2" fmla="*/ 445 w 571"/>
                  <a:gd name="T3" fmla="*/ 26 h 671"/>
                  <a:gd name="T4" fmla="*/ 436 w 571"/>
                  <a:gd name="T5" fmla="*/ 9 h 671"/>
                  <a:gd name="T6" fmla="*/ 420 w 571"/>
                  <a:gd name="T7" fmla="*/ 9 h 671"/>
                  <a:gd name="T8" fmla="*/ 394 w 571"/>
                  <a:gd name="T9" fmla="*/ 51 h 671"/>
                  <a:gd name="T10" fmla="*/ 378 w 571"/>
                  <a:gd name="T11" fmla="*/ 93 h 671"/>
                  <a:gd name="T12" fmla="*/ 336 w 571"/>
                  <a:gd name="T13" fmla="*/ 143 h 671"/>
                  <a:gd name="T14" fmla="*/ 277 w 571"/>
                  <a:gd name="T15" fmla="*/ 193 h 671"/>
                  <a:gd name="T16" fmla="*/ 235 w 571"/>
                  <a:gd name="T17" fmla="*/ 227 h 671"/>
                  <a:gd name="T18" fmla="*/ 235 w 571"/>
                  <a:gd name="T19" fmla="*/ 294 h 671"/>
                  <a:gd name="T20" fmla="*/ 235 w 571"/>
                  <a:gd name="T21" fmla="*/ 328 h 671"/>
                  <a:gd name="T22" fmla="*/ 210 w 571"/>
                  <a:gd name="T23" fmla="*/ 353 h 671"/>
                  <a:gd name="T24" fmla="*/ 160 w 571"/>
                  <a:gd name="T25" fmla="*/ 386 h 671"/>
                  <a:gd name="T26" fmla="*/ 135 w 571"/>
                  <a:gd name="T27" fmla="*/ 403 h 671"/>
                  <a:gd name="T28" fmla="*/ 101 w 571"/>
                  <a:gd name="T29" fmla="*/ 403 h 671"/>
                  <a:gd name="T30" fmla="*/ 42 w 571"/>
                  <a:gd name="T31" fmla="*/ 428 h 671"/>
                  <a:gd name="T32" fmla="*/ 26 w 571"/>
                  <a:gd name="T33" fmla="*/ 437 h 671"/>
                  <a:gd name="T34" fmla="*/ 17 w 571"/>
                  <a:gd name="T35" fmla="*/ 470 h 671"/>
                  <a:gd name="T36" fmla="*/ 0 w 571"/>
                  <a:gd name="T37" fmla="*/ 495 h 671"/>
                  <a:gd name="T38" fmla="*/ 9 w 571"/>
                  <a:gd name="T39" fmla="*/ 512 h 671"/>
                  <a:gd name="T40" fmla="*/ 51 w 571"/>
                  <a:gd name="T41" fmla="*/ 537 h 671"/>
                  <a:gd name="T42" fmla="*/ 84 w 571"/>
                  <a:gd name="T43" fmla="*/ 554 h 671"/>
                  <a:gd name="T44" fmla="*/ 93 w 571"/>
                  <a:gd name="T45" fmla="*/ 546 h 671"/>
                  <a:gd name="T46" fmla="*/ 109 w 571"/>
                  <a:gd name="T47" fmla="*/ 546 h 671"/>
                  <a:gd name="T48" fmla="*/ 151 w 571"/>
                  <a:gd name="T49" fmla="*/ 587 h 671"/>
                  <a:gd name="T50" fmla="*/ 202 w 571"/>
                  <a:gd name="T51" fmla="*/ 604 h 671"/>
                  <a:gd name="T52" fmla="*/ 210 w 571"/>
                  <a:gd name="T53" fmla="*/ 604 h 671"/>
                  <a:gd name="T54" fmla="*/ 235 w 571"/>
                  <a:gd name="T55" fmla="*/ 621 h 671"/>
                  <a:gd name="T56" fmla="*/ 244 w 571"/>
                  <a:gd name="T57" fmla="*/ 646 h 671"/>
                  <a:gd name="T58" fmla="*/ 294 w 571"/>
                  <a:gd name="T59" fmla="*/ 621 h 671"/>
                  <a:gd name="T60" fmla="*/ 327 w 571"/>
                  <a:gd name="T61" fmla="*/ 646 h 671"/>
                  <a:gd name="T62" fmla="*/ 336 w 571"/>
                  <a:gd name="T63" fmla="*/ 646 h 671"/>
                  <a:gd name="T64" fmla="*/ 353 w 571"/>
                  <a:gd name="T65" fmla="*/ 655 h 671"/>
                  <a:gd name="T66" fmla="*/ 394 w 571"/>
                  <a:gd name="T67" fmla="*/ 655 h 671"/>
                  <a:gd name="T68" fmla="*/ 428 w 571"/>
                  <a:gd name="T69" fmla="*/ 671 h 671"/>
                  <a:gd name="T70" fmla="*/ 445 w 571"/>
                  <a:gd name="T71" fmla="*/ 671 h 671"/>
                  <a:gd name="T72" fmla="*/ 445 w 571"/>
                  <a:gd name="T73" fmla="*/ 663 h 671"/>
                  <a:gd name="T74" fmla="*/ 453 w 571"/>
                  <a:gd name="T75" fmla="*/ 613 h 671"/>
                  <a:gd name="T76" fmla="*/ 487 w 571"/>
                  <a:gd name="T77" fmla="*/ 571 h 671"/>
                  <a:gd name="T78" fmla="*/ 512 w 571"/>
                  <a:gd name="T79" fmla="*/ 579 h 671"/>
                  <a:gd name="T80" fmla="*/ 529 w 571"/>
                  <a:gd name="T81" fmla="*/ 579 h 671"/>
                  <a:gd name="T82" fmla="*/ 562 w 571"/>
                  <a:gd name="T83" fmla="*/ 571 h 671"/>
                  <a:gd name="T84" fmla="*/ 562 w 571"/>
                  <a:gd name="T85" fmla="*/ 537 h 671"/>
                  <a:gd name="T86" fmla="*/ 571 w 571"/>
                  <a:gd name="T87" fmla="*/ 512 h 671"/>
                  <a:gd name="T88" fmla="*/ 562 w 571"/>
                  <a:gd name="T89" fmla="*/ 487 h 671"/>
                  <a:gd name="T90" fmla="*/ 562 w 571"/>
                  <a:gd name="T91" fmla="*/ 411 h 671"/>
                  <a:gd name="T92" fmla="*/ 512 w 571"/>
                  <a:gd name="T93" fmla="*/ 369 h 671"/>
                  <a:gd name="T94" fmla="*/ 529 w 571"/>
                  <a:gd name="T95" fmla="*/ 311 h 671"/>
                  <a:gd name="T96" fmla="*/ 520 w 571"/>
                  <a:gd name="T97" fmla="*/ 286 h 671"/>
                  <a:gd name="T98" fmla="*/ 520 w 571"/>
                  <a:gd name="T99" fmla="*/ 260 h 671"/>
                  <a:gd name="T100" fmla="*/ 529 w 571"/>
                  <a:gd name="T101" fmla="*/ 210 h 671"/>
                  <a:gd name="T102" fmla="*/ 529 w 571"/>
                  <a:gd name="T103" fmla="*/ 151 h 671"/>
                  <a:gd name="T104" fmla="*/ 495 w 571"/>
                  <a:gd name="T105" fmla="*/ 76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1" h="671">
                    <a:moveTo>
                      <a:pt x="495" y="76"/>
                    </a:moveTo>
                    <a:lnTo>
                      <a:pt x="470" y="59"/>
                    </a:lnTo>
                    <a:lnTo>
                      <a:pt x="445" y="42"/>
                    </a:lnTo>
                    <a:lnTo>
                      <a:pt x="445" y="26"/>
                    </a:lnTo>
                    <a:lnTo>
                      <a:pt x="445" y="17"/>
                    </a:lnTo>
                    <a:lnTo>
                      <a:pt x="436" y="9"/>
                    </a:lnTo>
                    <a:lnTo>
                      <a:pt x="436" y="0"/>
                    </a:lnTo>
                    <a:lnTo>
                      <a:pt x="420" y="9"/>
                    </a:lnTo>
                    <a:lnTo>
                      <a:pt x="420" y="17"/>
                    </a:lnTo>
                    <a:lnTo>
                      <a:pt x="394" y="51"/>
                    </a:lnTo>
                    <a:lnTo>
                      <a:pt x="378" y="84"/>
                    </a:lnTo>
                    <a:lnTo>
                      <a:pt x="378" y="93"/>
                    </a:lnTo>
                    <a:lnTo>
                      <a:pt x="378" y="101"/>
                    </a:lnTo>
                    <a:lnTo>
                      <a:pt x="336" y="143"/>
                    </a:lnTo>
                    <a:lnTo>
                      <a:pt x="294" y="185"/>
                    </a:lnTo>
                    <a:lnTo>
                      <a:pt x="277" y="193"/>
                    </a:lnTo>
                    <a:lnTo>
                      <a:pt x="260" y="202"/>
                    </a:lnTo>
                    <a:lnTo>
                      <a:pt x="235" y="227"/>
                    </a:lnTo>
                    <a:lnTo>
                      <a:pt x="252" y="269"/>
                    </a:lnTo>
                    <a:lnTo>
                      <a:pt x="235" y="294"/>
                    </a:lnTo>
                    <a:lnTo>
                      <a:pt x="235" y="319"/>
                    </a:lnTo>
                    <a:lnTo>
                      <a:pt x="235" y="328"/>
                    </a:lnTo>
                    <a:lnTo>
                      <a:pt x="235" y="328"/>
                    </a:lnTo>
                    <a:lnTo>
                      <a:pt x="210" y="353"/>
                    </a:lnTo>
                    <a:lnTo>
                      <a:pt x="168" y="361"/>
                    </a:lnTo>
                    <a:lnTo>
                      <a:pt x="160" y="386"/>
                    </a:lnTo>
                    <a:lnTo>
                      <a:pt x="160" y="403"/>
                    </a:lnTo>
                    <a:lnTo>
                      <a:pt x="135" y="403"/>
                    </a:lnTo>
                    <a:lnTo>
                      <a:pt x="118" y="386"/>
                    </a:lnTo>
                    <a:lnTo>
                      <a:pt x="101" y="403"/>
                    </a:lnTo>
                    <a:lnTo>
                      <a:pt x="84" y="428"/>
                    </a:lnTo>
                    <a:lnTo>
                      <a:pt x="42" y="428"/>
                    </a:lnTo>
                    <a:lnTo>
                      <a:pt x="26" y="437"/>
                    </a:lnTo>
                    <a:lnTo>
                      <a:pt x="26" y="437"/>
                    </a:lnTo>
                    <a:lnTo>
                      <a:pt x="26" y="445"/>
                    </a:lnTo>
                    <a:lnTo>
                      <a:pt x="17" y="470"/>
                    </a:lnTo>
                    <a:lnTo>
                      <a:pt x="0" y="487"/>
                    </a:lnTo>
                    <a:lnTo>
                      <a:pt x="0" y="495"/>
                    </a:lnTo>
                    <a:lnTo>
                      <a:pt x="0" y="512"/>
                    </a:lnTo>
                    <a:lnTo>
                      <a:pt x="9" y="512"/>
                    </a:lnTo>
                    <a:lnTo>
                      <a:pt x="17" y="520"/>
                    </a:lnTo>
                    <a:lnTo>
                      <a:pt x="51" y="537"/>
                    </a:lnTo>
                    <a:lnTo>
                      <a:pt x="76" y="554"/>
                    </a:lnTo>
                    <a:lnTo>
                      <a:pt x="84" y="554"/>
                    </a:lnTo>
                    <a:lnTo>
                      <a:pt x="84" y="554"/>
                    </a:lnTo>
                    <a:lnTo>
                      <a:pt x="93" y="546"/>
                    </a:lnTo>
                    <a:lnTo>
                      <a:pt x="101" y="546"/>
                    </a:lnTo>
                    <a:lnTo>
                      <a:pt x="109" y="546"/>
                    </a:lnTo>
                    <a:lnTo>
                      <a:pt x="109" y="554"/>
                    </a:lnTo>
                    <a:lnTo>
                      <a:pt x="151" y="587"/>
                    </a:lnTo>
                    <a:lnTo>
                      <a:pt x="193" y="613"/>
                    </a:lnTo>
                    <a:lnTo>
                      <a:pt x="202" y="604"/>
                    </a:lnTo>
                    <a:lnTo>
                      <a:pt x="210" y="604"/>
                    </a:lnTo>
                    <a:lnTo>
                      <a:pt x="210" y="604"/>
                    </a:lnTo>
                    <a:lnTo>
                      <a:pt x="227" y="613"/>
                    </a:lnTo>
                    <a:lnTo>
                      <a:pt x="235" y="621"/>
                    </a:lnTo>
                    <a:lnTo>
                      <a:pt x="235" y="629"/>
                    </a:lnTo>
                    <a:lnTo>
                      <a:pt x="244" y="646"/>
                    </a:lnTo>
                    <a:lnTo>
                      <a:pt x="269" y="629"/>
                    </a:lnTo>
                    <a:lnTo>
                      <a:pt x="294" y="621"/>
                    </a:lnTo>
                    <a:lnTo>
                      <a:pt x="311" y="629"/>
                    </a:lnTo>
                    <a:lnTo>
                      <a:pt x="327" y="646"/>
                    </a:lnTo>
                    <a:lnTo>
                      <a:pt x="336" y="646"/>
                    </a:lnTo>
                    <a:lnTo>
                      <a:pt x="336" y="646"/>
                    </a:lnTo>
                    <a:lnTo>
                      <a:pt x="344" y="646"/>
                    </a:lnTo>
                    <a:lnTo>
                      <a:pt x="353" y="655"/>
                    </a:lnTo>
                    <a:lnTo>
                      <a:pt x="369" y="671"/>
                    </a:lnTo>
                    <a:lnTo>
                      <a:pt x="394" y="655"/>
                    </a:lnTo>
                    <a:lnTo>
                      <a:pt x="436" y="655"/>
                    </a:lnTo>
                    <a:lnTo>
                      <a:pt x="428" y="671"/>
                    </a:lnTo>
                    <a:lnTo>
                      <a:pt x="436" y="671"/>
                    </a:lnTo>
                    <a:lnTo>
                      <a:pt x="445" y="671"/>
                    </a:lnTo>
                    <a:lnTo>
                      <a:pt x="453" y="663"/>
                    </a:lnTo>
                    <a:lnTo>
                      <a:pt x="445" y="663"/>
                    </a:lnTo>
                    <a:lnTo>
                      <a:pt x="445" y="655"/>
                    </a:lnTo>
                    <a:lnTo>
                      <a:pt x="453" y="613"/>
                    </a:lnTo>
                    <a:lnTo>
                      <a:pt x="470" y="579"/>
                    </a:lnTo>
                    <a:lnTo>
                      <a:pt x="487" y="571"/>
                    </a:lnTo>
                    <a:lnTo>
                      <a:pt x="512" y="571"/>
                    </a:lnTo>
                    <a:lnTo>
                      <a:pt x="512" y="579"/>
                    </a:lnTo>
                    <a:lnTo>
                      <a:pt x="512" y="579"/>
                    </a:lnTo>
                    <a:lnTo>
                      <a:pt x="529" y="579"/>
                    </a:lnTo>
                    <a:lnTo>
                      <a:pt x="545" y="579"/>
                    </a:lnTo>
                    <a:lnTo>
                      <a:pt x="562" y="571"/>
                    </a:lnTo>
                    <a:lnTo>
                      <a:pt x="562" y="554"/>
                    </a:lnTo>
                    <a:lnTo>
                      <a:pt x="562" y="537"/>
                    </a:lnTo>
                    <a:lnTo>
                      <a:pt x="571" y="520"/>
                    </a:lnTo>
                    <a:lnTo>
                      <a:pt x="571" y="512"/>
                    </a:lnTo>
                    <a:lnTo>
                      <a:pt x="571" y="495"/>
                    </a:lnTo>
                    <a:lnTo>
                      <a:pt x="562" y="487"/>
                    </a:lnTo>
                    <a:lnTo>
                      <a:pt x="562" y="445"/>
                    </a:lnTo>
                    <a:lnTo>
                      <a:pt x="562" y="411"/>
                    </a:lnTo>
                    <a:lnTo>
                      <a:pt x="537" y="395"/>
                    </a:lnTo>
                    <a:lnTo>
                      <a:pt x="512" y="369"/>
                    </a:lnTo>
                    <a:lnTo>
                      <a:pt x="520" y="344"/>
                    </a:lnTo>
                    <a:lnTo>
                      <a:pt x="529" y="311"/>
                    </a:lnTo>
                    <a:lnTo>
                      <a:pt x="529" y="294"/>
                    </a:lnTo>
                    <a:lnTo>
                      <a:pt x="520" y="286"/>
                    </a:lnTo>
                    <a:lnTo>
                      <a:pt x="520" y="286"/>
                    </a:lnTo>
                    <a:lnTo>
                      <a:pt x="520" y="260"/>
                    </a:lnTo>
                    <a:lnTo>
                      <a:pt x="520" y="244"/>
                    </a:lnTo>
                    <a:lnTo>
                      <a:pt x="529" y="210"/>
                    </a:lnTo>
                    <a:lnTo>
                      <a:pt x="545" y="177"/>
                    </a:lnTo>
                    <a:lnTo>
                      <a:pt x="529" y="151"/>
                    </a:lnTo>
                    <a:lnTo>
                      <a:pt x="520" y="135"/>
                    </a:lnTo>
                    <a:lnTo>
                      <a:pt x="495" y="76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6" name="УФО_Курганская область">
                <a:extLst>
                  <a:ext uri="{FF2B5EF4-FFF2-40B4-BE49-F238E27FC236}">
                    <a16:creationId xmlns:a16="http://schemas.microsoft.com/office/drawing/2014/main" id="{9B87AF93-B609-8D5E-17AA-5BFE513E7503}"/>
                  </a:ext>
                </a:extLst>
              </p:cNvPr>
              <p:cNvSpPr>
                <a:spLocks/>
              </p:cNvSpPr>
              <p:nvPr/>
            </p:nvSpPr>
            <p:spPr bwMode="auto">
              <a:xfrm rot="360000">
                <a:off x="2635519" y="4091367"/>
                <a:ext cx="491916" cy="332188"/>
              </a:xfrm>
              <a:custGeom>
                <a:avLst/>
                <a:gdLst>
                  <a:gd name="connsiteX0" fmla="*/ 297128 w 491916"/>
                  <a:gd name="connsiteY0" fmla="*/ 40098 h 332188"/>
                  <a:gd name="connsiteX1" fmla="*/ 298465 w 491916"/>
                  <a:gd name="connsiteY1" fmla="*/ 39958 h 332188"/>
                  <a:gd name="connsiteX2" fmla="*/ 298321 w 491916"/>
                  <a:gd name="connsiteY2" fmla="*/ 40534 h 332188"/>
                  <a:gd name="connsiteX3" fmla="*/ 298055 w 491916"/>
                  <a:gd name="connsiteY3" fmla="*/ 40562 h 332188"/>
                  <a:gd name="connsiteX4" fmla="*/ 121846 w 491916"/>
                  <a:gd name="connsiteY4" fmla="*/ 0 h 332188"/>
                  <a:gd name="connsiteX5" fmla="*/ 142514 w 491916"/>
                  <a:gd name="connsiteY5" fmla="*/ 7191 h 332188"/>
                  <a:gd name="connsiteX6" fmla="*/ 163119 w 491916"/>
                  <a:gd name="connsiteY6" fmla="*/ 24923 h 332188"/>
                  <a:gd name="connsiteX7" fmla="*/ 173546 w 491916"/>
                  <a:gd name="connsiteY7" fmla="*/ 23827 h 332188"/>
                  <a:gd name="connsiteX8" fmla="*/ 182814 w 491916"/>
                  <a:gd name="connsiteY8" fmla="*/ 22853 h 332188"/>
                  <a:gd name="connsiteX9" fmla="*/ 194336 w 491916"/>
                  <a:gd name="connsiteY9" fmla="*/ 32176 h 332188"/>
                  <a:gd name="connsiteX10" fmla="*/ 214819 w 491916"/>
                  <a:gd name="connsiteY10" fmla="*/ 48749 h 332188"/>
                  <a:gd name="connsiteX11" fmla="*/ 227653 w 491916"/>
                  <a:gd name="connsiteY11" fmla="*/ 38504 h 332188"/>
                  <a:gd name="connsiteX12" fmla="*/ 231127 w 491916"/>
                  <a:gd name="connsiteY12" fmla="*/ 40677 h 332188"/>
                  <a:gd name="connsiteX13" fmla="*/ 232872 w 491916"/>
                  <a:gd name="connsiteY13" fmla="*/ 39804 h 332188"/>
                  <a:gd name="connsiteX14" fmla="*/ 238105 w 491916"/>
                  <a:gd name="connsiteY14" fmla="*/ 31949 h 332188"/>
                  <a:gd name="connsiteX15" fmla="*/ 237327 w 491916"/>
                  <a:gd name="connsiteY15" fmla="*/ 30782 h 332188"/>
                  <a:gd name="connsiteX16" fmla="*/ 241835 w 491916"/>
                  <a:gd name="connsiteY16" fmla="*/ 27183 h 332188"/>
                  <a:gd name="connsiteX17" fmla="*/ 290493 w 491916"/>
                  <a:gd name="connsiteY17" fmla="*/ 22069 h 332188"/>
                  <a:gd name="connsiteX18" fmla="*/ 283172 w 491916"/>
                  <a:gd name="connsiteY18" fmla="*/ 41565 h 332188"/>
                  <a:gd name="connsiteX19" fmla="*/ 292440 w 491916"/>
                  <a:gd name="connsiteY19" fmla="*/ 40591 h 332188"/>
                  <a:gd name="connsiteX20" fmla="*/ 294985 w 491916"/>
                  <a:gd name="connsiteY20" fmla="*/ 40324 h 332188"/>
                  <a:gd name="connsiteX21" fmla="*/ 293924 w 491916"/>
                  <a:gd name="connsiteY21" fmla="*/ 40677 h 332188"/>
                  <a:gd name="connsiteX22" fmla="*/ 294075 w 491916"/>
                  <a:gd name="connsiteY22" fmla="*/ 40980 h 332188"/>
                  <a:gd name="connsiteX23" fmla="*/ 292710 w 491916"/>
                  <a:gd name="connsiteY23" fmla="*/ 41124 h 332188"/>
                  <a:gd name="connsiteX24" fmla="*/ 283440 w 491916"/>
                  <a:gd name="connsiteY24" fmla="*/ 42098 h 332188"/>
                  <a:gd name="connsiteX25" fmla="*/ 277217 w 491916"/>
                  <a:gd name="connsiteY25" fmla="*/ 72058 h 332188"/>
                  <a:gd name="connsiteX26" fmla="*/ 280385 w 491916"/>
                  <a:gd name="connsiteY26" fmla="*/ 102203 h 332188"/>
                  <a:gd name="connsiteX27" fmla="*/ 299900 w 491916"/>
                  <a:gd name="connsiteY27" fmla="*/ 109530 h 332188"/>
                  <a:gd name="connsiteX28" fmla="*/ 320574 w 491916"/>
                  <a:gd name="connsiteY28" fmla="*/ 116735 h 332188"/>
                  <a:gd name="connsiteX29" fmla="*/ 322645 w 491916"/>
                  <a:gd name="connsiteY29" fmla="*/ 136446 h 332188"/>
                  <a:gd name="connsiteX30" fmla="*/ 324717 w 491916"/>
                  <a:gd name="connsiteY30" fmla="*/ 156156 h 332188"/>
                  <a:gd name="connsiteX31" fmla="*/ 335146 w 491916"/>
                  <a:gd name="connsiteY31" fmla="*/ 155060 h 332188"/>
                  <a:gd name="connsiteX32" fmla="*/ 353686 w 491916"/>
                  <a:gd name="connsiteY32" fmla="*/ 153111 h 332188"/>
                  <a:gd name="connsiteX33" fmla="*/ 354661 w 491916"/>
                  <a:gd name="connsiteY33" fmla="*/ 162386 h 332188"/>
                  <a:gd name="connsiteX34" fmla="*/ 366186 w 491916"/>
                  <a:gd name="connsiteY34" fmla="*/ 171725 h 332188"/>
                  <a:gd name="connsiteX35" fmla="*/ 374360 w 491916"/>
                  <a:gd name="connsiteY35" fmla="*/ 160316 h 332188"/>
                  <a:gd name="connsiteX36" fmla="*/ 385885 w 491916"/>
                  <a:gd name="connsiteY36" fmla="*/ 169655 h 332188"/>
                  <a:gd name="connsiteX37" fmla="*/ 407472 w 491916"/>
                  <a:gd name="connsiteY37" fmla="*/ 196692 h 332188"/>
                  <a:gd name="connsiteX38" fmla="*/ 420947 w 491916"/>
                  <a:gd name="connsiteY38" fmla="*/ 224582 h 332188"/>
                  <a:gd name="connsiteX39" fmla="*/ 431192 w 491916"/>
                  <a:gd name="connsiteY39" fmla="*/ 232883 h 332188"/>
                  <a:gd name="connsiteX40" fmla="*/ 451988 w 491916"/>
                  <a:gd name="connsiteY40" fmla="*/ 241247 h 332188"/>
                  <a:gd name="connsiteX41" fmla="*/ 461258 w 491916"/>
                  <a:gd name="connsiteY41" fmla="*/ 240273 h 332188"/>
                  <a:gd name="connsiteX42" fmla="*/ 474733 w 491916"/>
                  <a:gd name="connsiteY42" fmla="*/ 268163 h 332188"/>
                  <a:gd name="connsiteX43" fmla="*/ 491916 w 491916"/>
                  <a:gd name="connsiteY43" fmla="*/ 295819 h 332188"/>
                  <a:gd name="connsiteX44" fmla="*/ 490164 w 491916"/>
                  <a:gd name="connsiteY44" fmla="*/ 296404 h 332188"/>
                  <a:gd name="connsiteX45" fmla="*/ 490164 w 491916"/>
                  <a:gd name="connsiteY45" fmla="*/ 299022 h 332188"/>
                  <a:gd name="connsiteX46" fmla="*/ 489292 w 491916"/>
                  <a:gd name="connsiteY46" fmla="*/ 301640 h 332188"/>
                  <a:gd name="connsiteX47" fmla="*/ 488420 w 491916"/>
                  <a:gd name="connsiteY47" fmla="*/ 302513 h 332188"/>
                  <a:gd name="connsiteX48" fmla="*/ 486676 w 491916"/>
                  <a:gd name="connsiteY48" fmla="*/ 302513 h 332188"/>
                  <a:gd name="connsiteX49" fmla="*/ 485803 w 491916"/>
                  <a:gd name="connsiteY49" fmla="*/ 300768 h 332188"/>
                  <a:gd name="connsiteX50" fmla="*/ 484931 w 491916"/>
                  <a:gd name="connsiteY50" fmla="*/ 300768 h 332188"/>
                  <a:gd name="connsiteX51" fmla="*/ 482315 w 491916"/>
                  <a:gd name="connsiteY51" fmla="*/ 300768 h 332188"/>
                  <a:gd name="connsiteX52" fmla="*/ 477954 w 491916"/>
                  <a:gd name="connsiteY52" fmla="*/ 300768 h 332188"/>
                  <a:gd name="connsiteX53" fmla="*/ 475337 w 491916"/>
                  <a:gd name="connsiteY53" fmla="*/ 300768 h 332188"/>
                  <a:gd name="connsiteX54" fmla="*/ 471848 w 491916"/>
                  <a:gd name="connsiteY54" fmla="*/ 298149 h 332188"/>
                  <a:gd name="connsiteX55" fmla="*/ 470976 w 491916"/>
                  <a:gd name="connsiteY55" fmla="*/ 298149 h 332188"/>
                  <a:gd name="connsiteX56" fmla="*/ 469232 w 491916"/>
                  <a:gd name="connsiteY56" fmla="*/ 299022 h 332188"/>
                  <a:gd name="connsiteX57" fmla="*/ 465743 w 491916"/>
                  <a:gd name="connsiteY57" fmla="*/ 299022 h 332188"/>
                  <a:gd name="connsiteX58" fmla="*/ 464871 w 491916"/>
                  <a:gd name="connsiteY58" fmla="*/ 297277 h 332188"/>
                  <a:gd name="connsiteX59" fmla="*/ 463127 w 491916"/>
                  <a:gd name="connsiteY59" fmla="*/ 295531 h 332188"/>
                  <a:gd name="connsiteX60" fmla="*/ 461382 w 491916"/>
                  <a:gd name="connsiteY60" fmla="*/ 295531 h 332188"/>
                  <a:gd name="connsiteX61" fmla="*/ 458766 w 491916"/>
                  <a:gd name="connsiteY61" fmla="*/ 295531 h 332188"/>
                  <a:gd name="connsiteX62" fmla="*/ 457022 w 491916"/>
                  <a:gd name="connsiteY62" fmla="*/ 294658 h 332188"/>
                  <a:gd name="connsiteX63" fmla="*/ 455277 w 491916"/>
                  <a:gd name="connsiteY63" fmla="*/ 295531 h 332188"/>
                  <a:gd name="connsiteX64" fmla="*/ 456149 w 491916"/>
                  <a:gd name="connsiteY64" fmla="*/ 297276 h 332188"/>
                  <a:gd name="connsiteX65" fmla="*/ 457894 w 491916"/>
                  <a:gd name="connsiteY65" fmla="*/ 299022 h 332188"/>
                  <a:gd name="connsiteX66" fmla="*/ 458766 w 491916"/>
                  <a:gd name="connsiteY66" fmla="*/ 299895 h 332188"/>
                  <a:gd name="connsiteX67" fmla="*/ 457894 w 491916"/>
                  <a:gd name="connsiteY67" fmla="*/ 300768 h 332188"/>
                  <a:gd name="connsiteX68" fmla="*/ 456149 w 491916"/>
                  <a:gd name="connsiteY68" fmla="*/ 300768 h 332188"/>
                  <a:gd name="connsiteX69" fmla="*/ 456149 w 491916"/>
                  <a:gd name="connsiteY69" fmla="*/ 302513 h 332188"/>
                  <a:gd name="connsiteX70" fmla="*/ 456149 w 491916"/>
                  <a:gd name="connsiteY70" fmla="*/ 305131 h 332188"/>
                  <a:gd name="connsiteX71" fmla="*/ 457894 w 491916"/>
                  <a:gd name="connsiteY71" fmla="*/ 307750 h 332188"/>
                  <a:gd name="connsiteX72" fmla="*/ 458766 w 491916"/>
                  <a:gd name="connsiteY72" fmla="*/ 310368 h 332188"/>
                  <a:gd name="connsiteX73" fmla="*/ 461382 w 491916"/>
                  <a:gd name="connsiteY73" fmla="*/ 311241 h 332188"/>
                  <a:gd name="connsiteX74" fmla="*/ 460510 w 491916"/>
                  <a:gd name="connsiteY74" fmla="*/ 312987 h 332188"/>
                  <a:gd name="connsiteX75" fmla="*/ 459638 w 491916"/>
                  <a:gd name="connsiteY75" fmla="*/ 312987 h 332188"/>
                  <a:gd name="connsiteX76" fmla="*/ 456149 w 491916"/>
                  <a:gd name="connsiteY76" fmla="*/ 312986 h 332188"/>
                  <a:gd name="connsiteX77" fmla="*/ 455277 w 491916"/>
                  <a:gd name="connsiteY77" fmla="*/ 314732 h 332188"/>
                  <a:gd name="connsiteX78" fmla="*/ 454405 w 491916"/>
                  <a:gd name="connsiteY78" fmla="*/ 316478 h 332188"/>
                  <a:gd name="connsiteX79" fmla="*/ 455277 w 491916"/>
                  <a:gd name="connsiteY79" fmla="*/ 316478 h 332188"/>
                  <a:gd name="connsiteX80" fmla="*/ 454405 w 491916"/>
                  <a:gd name="connsiteY80" fmla="*/ 319969 h 332188"/>
                  <a:gd name="connsiteX81" fmla="*/ 452661 w 491916"/>
                  <a:gd name="connsiteY81" fmla="*/ 319969 h 332188"/>
                  <a:gd name="connsiteX82" fmla="*/ 451788 w 491916"/>
                  <a:gd name="connsiteY82" fmla="*/ 320842 h 332188"/>
                  <a:gd name="connsiteX83" fmla="*/ 451788 w 491916"/>
                  <a:gd name="connsiteY83" fmla="*/ 322587 h 332188"/>
                  <a:gd name="connsiteX84" fmla="*/ 451788 w 491916"/>
                  <a:gd name="connsiteY84" fmla="*/ 323460 h 332188"/>
                  <a:gd name="connsiteX85" fmla="*/ 436089 w 491916"/>
                  <a:gd name="connsiteY85" fmla="*/ 322587 h 332188"/>
                  <a:gd name="connsiteX86" fmla="*/ 431728 w 491916"/>
                  <a:gd name="connsiteY86" fmla="*/ 314732 h 332188"/>
                  <a:gd name="connsiteX87" fmla="*/ 423879 w 491916"/>
                  <a:gd name="connsiteY87" fmla="*/ 312987 h 332188"/>
                  <a:gd name="connsiteX88" fmla="*/ 422134 w 491916"/>
                  <a:gd name="connsiteY88" fmla="*/ 314732 h 332188"/>
                  <a:gd name="connsiteX89" fmla="*/ 420390 w 491916"/>
                  <a:gd name="connsiteY89" fmla="*/ 317351 h 332188"/>
                  <a:gd name="connsiteX90" fmla="*/ 417774 w 491916"/>
                  <a:gd name="connsiteY90" fmla="*/ 319969 h 332188"/>
                  <a:gd name="connsiteX91" fmla="*/ 415157 w 491916"/>
                  <a:gd name="connsiteY91" fmla="*/ 322587 h 332188"/>
                  <a:gd name="connsiteX92" fmla="*/ 414285 w 491916"/>
                  <a:gd name="connsiteY92" fmla="*/ 323460 h 332188"/>
                  <a:gd name="connsiteX93" fmla="*/ 409924 w 491916"/>
                  <a:gd name="connsiteY93" fmla="*/ 323460 h 332188"/>
                  <a:gd name="connsiteX94" fmla="*/ 403818 w 491916"/>
                  <a:gd name="connsiteY94" fmla="*/ 323460 h 332188"/>
                  <a:gd name="connsiteX95" fmla="*/ 398586 w 491916"/>
                  <a:gd name="connsiteY95" fmla="*/ 322587 h 332188"/>
                  <a:gd name="connsiteX96" fmla="*/ 396841 w 491916"/>
                  <a:gd name="connsiteY96" fmla="*/ 321715 h 332188"/>
                  <a:gd name="connsiteX97" fmla="*/ 393352 w 491916"/>
                  <a:gd name="connsiteY97" fmla="*/ 320842 h 332188"/>
                  <a:gd name="connsiteX98" fmla="*/ 389864 w 491916"/>
                  <a:gd name="connsiteY98" fmla="*/ 319969 h 332188"/>
                  <a:gd name="connsiteX99" fmla="*/ 388992 w 491916"/>
                  <a:gd name="connsiteY99" fmla="*/ 319096 h 332188"/>
                  <a:gd name="connsiteX100" fmla="*/ 386375 w 491916"/>
                  <a:gd name="connsiteY100" fmla="*/ 318224 h 332188"/>
                  <a:gd name="connsiteX101" fmla="*/ 382014 w 491916"/>
                  <a:gd name="connsiteY101" fmla="*/ 316478 h 332188"/>
                  <a:gd name="connsiteX102" fmla="*/ 379398 w 491916"/>
                  <a:gd name="connsiteY102" fmla="*/ 316478 h 332188"/>
                  <a:gd name="connsiteX103" fmla="*/ 377653 w 491916"/>
                  <a:gd name="connsiteY103" fmla="*/ 317350 h 332188"/>
                  <a:gd name="connsiteX104" fmla="*/ 376781 w 491916"/>
                  <a:gd name="connsiteY104" fmla="*/ 318223 h 332188"/>
                  <a:gd name="connsiteX105" fmla="*/ 375909 w 491916"/>
                  <a:gd name="connsiteY105" fmla="*/ 319969 h 332188"/>
                  <a:gd name="connsiteX106" fmla="*/ 374165 w 491916"/>
                  <a:gd name="connsiteY106" fmla="*/ 320842 h 332188"/>
                  <a:gd name="connsiteX107" fmla="*/ 369804 w 491916"/>
                  <a:gd name="connsiteY107" fmla="*/ 320842 h 332188"/>
                  <a:gd name="connsiteX108" fmla="*/ 365443 w 491916"/>
                  <a:gd name="connsiteY108" fmla="*/ 319096 h 332188"/>
                  <a:gd name="connsiteX109" fmla="*/ 362826 w 491916"/>
                  <a:gd name="connsiteY109" fmla="*/ 319096 h 332188"/>
                  <a:gd name="connsiteX110" fmla="*/ 360210 w 491916"/>
                  <a:gd name="connsiteY110" fmla="*/ 320842 h 332188"/>
                  <a:gd name="connsiteX111" fmla="*/ 359338 w 491916"/>
                  <a:gd name="connsiteY111" fmla="*/ 321714 h 332188"/>
                  <a:gd name="connsiteX112" fmla="*/ 356721 w 491916"/>
                  <a:gd name="connsiteY112" fmla="*/ 320842 h 332188"/>
                  <a:gd name="connsiteX113" fmla="*/ 355849 w 491916"/>
                  <a:gd name="connsiteY113" fmla="*/ 319096 h 332188"/>
                  <a:gd name="connsiteX114" fmla="*/ 354977 w 491916"/>
                  <a:gd name="connsiteY114" fmla="*/ 318224 h 332188"/>
                  <a:gd name="connsiteX115" fmla="*/ 347999 w 491916"/>
                  <a:gd name="connsiteY115" fmla="*/ 317351 h 332188"/>
                  <a:gd name="connsiteX116" fmla="*/ 342766 w 491916"/>
                  <a:gd name="connsiteY116" fmla="*/ 315605 h 332188"/>
                  <a:gd name="connsiteX117" fmla="*/ 337533 w 491916"/>
                  <a:gd name="connsiteY117" fmla="*/ 315605 h 332188"/>
                  <a:gd name="connsiteX118" fmla="*/ 336661 w 491916"/>
                  <a:gd name="connsiteY118" fmla="*/ 317351 h 332188"/>
                  <a:gd name="connsiteX119" fmla="*/ 333172 w 491916"/>
                  <a:gd name="connsiteY119" fmla="*/ 317350 h 332188"/>
                  <a:gd name="connsiteX120" fmla="*/ 330556 w 491916"/>
                  <a:gd name="connsiteY120" fmla="*/ 317351 h 332188"/>
                  <a:gd name="connsiteX121" fmla="*/ 328811 w 491916"/>
                  <a:gd name="connsiteY121" fmla="*/ 315605 h 332188"/>
                  <a:gd name="connsiteX122" fmla="*/ 314856 w 491916"/>
                  <a:gd name="connsiteY122" fmla="*/ 312987 h 332188"/>
                  <a:gd name="connsiteX123" fmla="*/ 304390 w 491916"/>
                  <a:gd name="connsiteY123" fmla="*/ 312987 h 332188"/>
                  <a:gd name="connsiteX124" fmla="*/ 282586 w 491916"/>
                  <a:gd name="connsiteY124" fmla="*/ 312987 h 332188"/>
                  <a:gd name="connsiteX125" fmla="*/ 277353 w 491916"/>
                  <a:gd name="connsiteY125" fmla="*/ 312987 h 332188"/>
                  <a:gd name="connsiteX126" fmla="*/ 276481 w 491916"/>
                  <a:gd name="connsiteY126" fmla="*/ 312114 h 332188"/>
                  <a:gd name="connsiteX127" fmla="*/ 276480 w 491916"/>
                  <a:gd name="connsiteY127" fmla="*/ 310368 h 332188"/>
                  <a:gd name="connsiteX128" fmla="*/ 276480 w 491916"/>
                  <a:gd name="connsiteY128" fmla="*/ 308623 h 332188"/>
                  <a:gd name="connsiteX129" fmla="*/ 277353 w 491916"/>
                  <a:gd name="connsiteY129" fmla="*/ 306005 h 332188"/>
                  <a:gd name="connsiteX130" fmla="*/ 279097 w 491916"/>
                  <a:gd name="connsiteY130" fmla="*/ 304259 h 332188"/>
                  <a:gd name="connsiteX131" fmla="*/ 279969 w 491916"/>
                  <a:gd name="connsiteY131" fmla="*/ 302513 h 332188"/>
                  <a:gd name="connsiteX132" fmla="*/ 279097 w 491916"/>
                  <a:gd name="connsiteY132" fmla="*/ 301640 h 332188"/>
                  <a:gd name="connsiteX133" fmla="*/ 277353 w 491916"/>
                  <a:gd name="connsiteY133" fmla="*/ 300768 h 332188"/>
                  <a:gd name="connsiteX134" fmla="*/ 275608 w 491916"/>
                  <a:gd name="connsiteY134" fmla="*/ 300768 h 332188"/>
                  <a:gd name="connsiteX135" fmla="*/ 272120 w 491916"/>
                  <a:gd name="connsiteY135" fmla="*/ 300768 h 332188"/>
                  <a:gd name="connsiteX136" fmla="*/ 270375 w 491916"/>
                  <a:gd name="connsiteY136" fmla="*/ 301641 h 332188"/>
                  <a:gd name="connsiteX137" fmla="*/ 268631 w 491916"/>
                  <a:gd name="connsiteY137" fmla="*/ 302513 h 332188"/>
                  <a:gd name="connsiteX138" fmla="*/ 267759 w 491916"/>
                  <a:gd name="connsiteY138" fmla="*/ 305132 h 332188"/>
                  <a:gd name="connsiteX139" fmla="*/ 266014 w 491916"/>
                  <a:gd name="connsiteY139" fmla="*/ 306877 h 332188"/>
                  <a:gd name="connsiteX140" fmla="*/ 263398 w 491916"/>
                  <a:gd name="connsiteY140" fmla="*/ 308623 h 332188"/>
                  <a:gd name="connsiteX141" fmla="*/ 261653 w 491916"/>
                  <a:gd name="connsiteY141" fmla="*/ 310368 h 332188"/>
                  <a:gd name="connsiteX142" fmla="*/ 259909 w 491916"/>
                  <a:gd name="connsiteY142" fmla="*/ 310368 h 332188"/>
                  <a:gd name="connsiteX143" fmla="*/ 252932 w 491916"/>
                  <a:gd name="connsiteY143" fmla="*/ 304259 h 332188"/>
                  <a:gd name="connsiteX144" fmla="*/ 252060 w 491916"/>
                  <a:gd name="connsiteY144" fmla="*/ 304259 h 332188"/>
                  <a:gd name="connsiteX145" fmla="*/ 249443 w 491916"/>
                  <a:gd name="connsiteY145" fmla="*/ 304259 h 332188"/>
                  <a:gd name="connsiteX146" fmla="*/ 247699 w 491916"/>
                  <a:gd name="connsiteY146" fmla="*/ 302513 h 332188"/>
                  <a:gd name="connsiteX147" fmla="*/ 245082 w 491916"/>
                  <a:gd name="connsiteY147" fmla="*/ 300768 h 332188"/>
                  <a:gd name="connsiteX148" fmla="*/ 243338 w 491916"/>
                  <a:gd name="connsiteY148" fmla="*/ 299895 h 332188"/>
                  <a:gd name="connsiteX149" fmla="*/ 242466 w 491916"/>
                  <a:gd name="connsiteY149" fmla="*/ 299895 h 332188"/>
                  <a:gd name="connsiteX150" fmla="*/ 241593 w 491916"/>
                  <a:gd name="connsiteY150" fmla="*/ 299895 h 332188"/>
                  <a:gd name="connsiteX151" fmla="*/ 240721 w 491916"/>
                  <a:gd name="connsiteY151" fmla="*/ 301641 h 332188"/>
                  <a:gd name="connsiteX152" fmla="*/ 240721 w 491916"/>
                  <a:gd name="connsiteY152" fmla="*/ 302513 h 332188"/>
                  <a:gd name="connsiteX153" fmla="*/ 241593 w 491916"/>
                  <a:gd name="connsiteY153" fmla="*/ 304259 h 332188"/>
                  <a:gd name="connsiteX154" fmla="*/ 241593 w 491916"/>
                  <a:gd name="connsiteY154" fmla="*/ 306004 h 332188"/>
                  <a:gd name="connsiteX155" fmla="*/ 241593 w 491916"/>
                  <a:gd name="connsiteY155" fmla="*/ 306877 h 332188"/>
                  <a:gd name="connsiteX156" fmla="*/ 240721 w 491916"/>
                  <a:gd name="connsiteY156" fmla="*/ 307750 h 332188"/>
                  <a:gd name="connsiteX157" fmla="*/ 238977 w 491916"/>
                  <a:gd name="connsiteY157" fmla="*/ 308623 h 332188"/>
                  <a:gd name="connsiteX158" fmla="*/ 238105 w 491916"/>
                  <a:gd name="connsiteY158" fmla="*/ 307750 h 332188"/>
                  <a:gd name="connsiteX159" fmla="*/ 236360 w 491916"/>
                  <a:gd name="connsiteY159" fmla="*/ 305132 h 332188"/>
                  <a:gd name="connsiteX160" fmla="*/ 235488 w 491916"/>
                  <a:gd name="connsiteY160" fmla="*/ 305132 h 332188"/>
                  <a:gd name="connsiteX161" fmla="*/ 232872 w 491916"/>
                  <a:gd name="connsiteY161" fmla="*/ 304259 h 332188"/>
                  <a:gd name="connsiteX162" fmla="*/ 230255 w 491916"/>
                  <a:gd name="connsiteY162" fmla="*/ 304259 h 332188"/>
                  <a:gd name="connsiteX163" fmla="*/ 227639 w 491916"/>
                  <a:gd name="connsiteY163" fmla="*/ 303386 h 332188"/>
                  <a:gd name="connsiteX164" fmla="*/ 225022 w 491916"/>
                  <a:gd name="connsiteY164" fmla="*/ 305132 h 332188"/>
                  <a:gd name="connsiteX165" fmla="*/ 223278 w 491916"/>
                  <a:gd name="connsiteY165" fmla="*/ 306004 h 332188"/>
                  <a:gd name="connsiteX166" fmla="*/ 220661 w 491916"/>
                  <a:gd name="connsiteY166" fmla="*/ 306004 h 332188"/>
                  <a:gd name="connsiteX167" fmla="*/ 218917 w 491916"/>
                  <a:gd name="connsiteY167" fmla="*/ 306877 h 332188"/>
                  <a:gd name="connsiteX168" fmla="*/ 217172 w 491916"/>
                  <a:gd name="connsiteY168" fmla="*/ 307750 h 332188"/>
                  <a:gd name="connsiteX169" fmla="*/ 216300 w 491916"/>
                  <a:gd name="connsiteY169" fmla="*/ 310368 h 332188"/>
                  <a:gd name="connsiteX170" fmla="*/ 216300 w 491916"/>
                  <a:gd name="connsiteY170" fmla="*/ 312114 h 332188"/>
                  <a:gd name="connsiteX171" fmla="*/ 215428 w 491916"/>
                  <a:gd name="connsiteY171" fmla="*/ 314732 h 332188"/>
                  <a:gd name="connsiteX172" fmla="*/ 213684 w 491916"/>
                  <a:gd name="connsiteY172" fmla="*/ 315605 h 332188"/>
                  <a:gd name="connsiteX173" fmla="*/ 213684 w 491916"/>
                  <a:gd name="connsiteY173" fmla="*/ 329569 h 332188"/>
                  <a:gd name="connsiteX174" fmla="*/ 209323 w 491916"/>
                  <a:gd name="connsiteY174" fmla="*/ 332188 h 332188"/>
                  <a:gd name="connsiteX175" fmla="*/ 208451 w 491916"/>
                  <a:gd name="connsiteY175" fmla="*/ 329569 h 332188"/>
                  <a:gd name="connsiteX176" fmla="*/ 201473 w 491916"/>
                  <a:gd name="connsiteY176" fmla="*/ 329570 h 332188"/>
                  <a:gd name="connsiteX177" fmla="*/ 196240 w 491916"/>
                  <a:gd name="connsiteY177" fmla="*/ 315605 h 332188"/>
                  <a:gd name="connsiteX178" fmla="*/ 195368 w 491916"/>
                  <a:gd name="connsiteY178" fmla="*/ 312987 h 332188"/>
                  <a:gd name="connsiteX179" fmla="*/ 194496 w 491916"/>
                  <a:gd name="connsiteY179" fmla="*/ 312987 h 332188"/>
                  <a:gd name="connsiteX180" fmla="*/ 191879 w 491916"/>
                  <a:gd name="connsiteY180" fmla="*/ 314732 h 332188"/>
                  <a:gd name="connsiteX181" fmla="*/ 190135 w 491916"/>
                  <a:gd name="connsiteY181" fmla="*/ 315605 h 332188"/>
                  <a:gd name="connsiteX182" fmla="*/ 187518 w 491916"/>
                  <a:gd name="connsiteY182" fmla="*/ 315605 h 332188"/>
                  <a:gd name="connsiteX183" fmla="*/ 185774 w 491916"/>
                  <a:gd name="connsiteY183" fmla="*/ 316478 h 332188"/>
                  <a:gd name="connsiteX184" fmla="*/ 180541 w 491916"/>
                  <a:gd name="connsiteY184" fmla="*/ 316478 h 332188"/>
                  <a:gd name="connsiteX185" fmla="*/ 177052 w 491916"/>
                  <a:gd name="connsiteY185" fmla="*/ 316478 h 332188"/>
                  <a:gd name="connsiteX186" fmla="*/ 176180 w 491916"/>
                  <a:gd name="connsiteY186" fmla="*/ 315605 h 332188"/>
                  <a:gd name="connsiteX187" fmla="*/ 174436 w 491916"/>
                  <a:gd name="connsiteY187" fmla="*/ 312987 h 332188"/>
                  <a:gd name="connsiteX188" fmla="*/ 173564 w 491916"/>
                  <a:gd name="connsiteY188" fmla="*/ 312987 h 332188"/>
                  <a:gd name="connsiteX189" fmla="*/ 170947 w 491916"/>
                  <a:gd name="connsiteY189" fmla="*/ 312987 h 332188"/>
                  <a:gd name="connsiteX190" fmla="*/ 169203 w 491916"/>
                  <a:gd name="connsiteY190" fmla="*/ 312987 h 332188"/>
                  <a:gd name="connsiteX191" fmla="*/ 168330 w 491916"/>
                  <a:gd name="connsiteY191" fmla="*/ 312114 h 332188"/>
                  <a:gd name="connsiteX192" fmla="*/ 168330 w 491916"/>
                  <a:gd name="connsiteY192" fmla="*/ 310368 h 332188"/>
                  <a:gd name="connsiteX193" fmla="*/ 166586 w 491916"/>
                  <a:gd name="connsiteY193" fmla="*/ 308623 h 332188"/>
                  <a:gd name="connsiteX194" fmla="*/ 165714 w 491916"/>
                  <a:gd name="connsiteY194" fmla="*/ 308623 h 332188"/>
                  <a:gd name="connsiteX195" fmla="*/ 164842 w 491916"/>
                  <a:gd name="connsiteY195" fmla="*/ 310368 h 332188"/>
                  <a:gd name="connsiteX196" fmla="*/ 162225 w 491916"/>
                  <a:gd name="connsiteY196" fmla="*/ 310368 h 332188"/>
                  <a:gd name="connsiteX197" fmla="*/ 160481 w 491916"/>
                  <a:gd name="connsiteY197" fmla="*/ 310368 h 332188"/>
                  <a:gd name="connsiteX198" fmla="*/ 158736 w 491916"/>
                  <a:gd name="connsiteY198" fmla="*/ 310368 h 332188"/>
                  <a:gd name="connsiteX199" fmla="*/ 156992 w 491916"/>
                  <a:gd name="connsiteY199" fmla="*/ 308623 h 332188"/>
                  <a:gd name="connsiteX200" fmla="*/ 156120 w 491916"/>
                  <a:gd name="connsiteY200" fmla="*/ 310368 h 332188"/>
                  <a:gd name="connsiteX201" fmla="*/ 154376 w 491916"/>
                  <a:gd name="connsiteY201" fmla="*/ 310368 h 332188"/>
                  <a:gd name="connsiteX202" fmla="*/ 152631 w 491916"/>
                  <a:gd name="connsiteY202" fmla="*/ 310368 h 332188"/>
                  <a:gd name="connsiteX203" fmla="*/ 150015 w 491916"/>
                  <a:gd name="connsiteY203" fmla="*/ 310368 h 332188"/>
                  <a:gd name="connsiteX204" fmla="*/ 148270 w 491916"/>
                  <a:gd name="connsiteY204" fmla="*/ 308623 h 332188"/>
                  <a:gd name="connsiteX205" fmla="*/ 146526 w 491916"/>
                  <a:gd name="connsiteY205" fmla="*/ 307750 h 332188"/>
                  <a:gd name="connsiteX206" fmla="*/ 143037 w 491916"/>
                  <a:gd name="connsiteY206" fmla="*/ 307750 h 332188"/>
                  <a:gd name="connsiteX207" fmla="*/ 142165 w 491916"/>
                  <a:gd name="connsiteY207" fmla="*/ 307750 h 332188"/>
                  <a:gd name="connsiteX208" fmla="*/ 138676 w 491916"/>
                  <a:gd name="connsiteY208" fmla="*/ 307750 h 332188"/>
                  <a:gd name="connsiteX209" fmla="*/ 137804 w 491916"/>
                  <a:gd name="connsiteY209" fmla="*/ 306877 h 332188"/>
                  <a:gd name="connsiteX210" fmla="*/ 136060 w 491916"/>
                  <a:gd name="connsiteY210" fmla="*/ 306877 h 332188"/>
                  <a:gd name="connsiteX211" fmla="*/ 134315 w 491916"/>
                  <a:gd name="connsiteY211" fmla="*/ 307750 h 332188"/>
                  <a:gd name="connsiteX212" fmla="*/ 131699 w 491916"/>
                  <a:gd name="connsiteY212" fmla="*/ 306877 h 332188"/>
                  <a:gd name="connsiteX213" fmla="*/ 129082 w 491916"/>
                  <a:gd name="connsiteY213" fmla="*/ 306005 h 332188"/>
                  <a:gd name="connsiteX214" fmla="*/ 127338 w 491916"/>
                  <a:gd name="connsiteY214" fmla="*/ 306877 h 332188"/>
                  <a:gd name="connsiteX215" fmla="*/ 125594 w 491916"/>
                  <a:gd name="connsiteY215" fmla="*/ 306877 h 332188"/>
                  <a:gd name="connsiteX216" fmla="*/ 123849 w 491916"/>
                  <a:gd name="connsiteY216" fmla="*/ 306005 h 332188"/>
                  <a:gd name="connsiteX217" fmla="*/ 122105 w 491916"/>
                  <a:gd name="connsiteY217" fmla="*/ 304259 h 332188"/>
                  <a:gd name="connsiteX218" fmla="*/ 121233 w 491916"/>
                  <a:gd name="connsiteY218" fmla="*/ 303386 h 332188"/>
                  <a:gd name="connsiteX219" fmla="*/ 120361 w 491916"/>
                  <a:gd name="connsiteY219" fmla="*/ 304259 h 332188"/>
                  <a:gd name="connsiteX220" fmla="*/ 119489 w 491916"/>
                  <a:gd name="connsiteY220" fmla="*/ 305132 h 332188"/>
                  <a:gd name="connsiteX221" fmla="*/ 119489 w 491916"/>
                  <a:gd name="connsiteY221" fmla="*/ 306004 h 332188"/>
                  <a:gd name="connsiteX222" fmla="*/ 119488 w 491916"/>
                  <a:gd name="connsiteY222" fmla="*/ 307750 h 332188"/>
                  <a:gd name="connsiteX223" fmla="*/ 119488 w 491916"/>
                  <a:gd name="connsiteY223" fmla="*/ 310368 h 332188"/>
                  <a:gd name="connsiteX224" fmla="*/ 120361 w 491916"/>
                  <a:gd name="connsiteY224" fmla="*/ 311241 h 332188"/>
                  <a:gd name="connsiteX225" fmla="*/ 119488 w 491916"/>
                  <a:gd name="connsiteY225" fmla="*/ 312987 h 332188"/>
                  <a:gd name="connsiteX226" fmla="*/ 116872 w 491916"/>
                  <a:gd name="connsiteY226" fmla="*/ 315605 h 332188"/>
                  <a:gd name="connsiteX227" fmla="*/ 114255 w 491916"/>
                  <a:gd name="connsiteY227" fmla="*/ 315605 h 332188"/>
                  <a:gd name="connsiteX228" fmla="*/ 112511 w 491916"/>
                  <a:gd name="connsiteY228" fmla="*/ 315605 h 332188"/>
                  <a:gd name="connsiteX229" fmla="*/ 110767 w 491916"/>
                  <a:gd name="connsiteY229" fmla="*/ 314732 h 332188"/>
                  <a:gd name="connsiteX230" fmla="*/ 109022 w 491916"/>
                  <a:gd name="connsiteY230" fmla="*/ 314732 h 332188"/>
                  <a:gd name="connsiteX231" fmla="*/ 106406 w 491916"/>
                  <a:gd name="connsiteY231" fmla="*/ 302513 h 332188"/>
                  <a:gd name="connsiteX232" fmla="*/ 105534 w 491916"/>
                  <a:gd name="connsiteY232" fmla="*/ 302513 h 332188"/>
                  <a:gd name="connsiteX233" fmla="*/ 104661 w 491916"/>
                  <a:gd name="connsiteY233" fmla="*/ 302513 h 332188"/>
                  <a:gd name="connsiteX234" fmla="*/ 103789 w 491916"/>
                  <a:gd name="connsiteY234" fmla="*/ 303386 h 332188"/>
                  <a:gd name="connsiteX235" fmla="*/ 102045 w 491916"/>
                  <a:gd name="connsiteY235" fmla="*/ 302513 h 332188"/>
                  <a:gd name="connsiteX236" fmla="*/ 101173 w 491916"/>
                  <a:gd name="connsiteY236" fmla="*/ 301640 h 332188"/>
                  <a:gd name="connsiteX237" fmla="*/ 99428 w 491916"/>
                  <a:gd name="connsiteY237" fmla="*/ 301640 h 332188"/>
                  <a:gd name="connsiteX238" fmla="*/ 98556 w 491916"/>
                  <a:gd name="connsiteY238" fmla="*/ 301640 h 332188"/>
                  <a:gd name="connsiteX239" fmla="*/ 97684 w 491916"/>
                  <a:gd name="connsiteY239" fmla="*/ 302513 h 332188"/>
                  <a:gd name="connsiteX240" fmla="*/ 95068 w 491916"/>
                  <a:gd name="connsiteY240" fmla="*/ 302513 h 332188"/>
                  <a:gd name="connsiteX241" fmla="*/ 93323 w 491916"/>
                  <a:gd name="connsiteY241" fmla="*/ 302513 h 332188"/>
                  <a:gd name="connsiteX242" fmla="*/ 90707 w 491916"/>
                  <a:gd name="connsiteY242" fmla="*/ 303386 h 332188"/>
                  <a:gd name="connsiteX243" fmla="*/ 88090 w 491916"/>
                  <a:gd name="connsiteY243" fmla="*/ 303386 h 332188"/>
                  <a:gd name="connsiteX244" fmla="*/ 85473 w 491916"/>
                  <a:gd name="connsiteY244" fmla="*/ 303386 h 332188"/>
                  <a:gd name="connsiteX245" fmla="*/ 83729 w 491916"/>
                  <a:gd name="connsiteY245" fmla="*/ 303386 h 332188"/>
                  <a:gd name="connsiteX246" fmla="*/ 81985 w 491916"/>
                  <a:gd name="connsiteY246" fmla="*/ 302513 h 332188"/>
                  <a:gd name="connsiteX247" fmla="*/ 81113 w 491916"/>
                  <a:gd name="connsiteY247" fmla="*/ 301640 h 332188"/>
                  <a:gd name="connsiteX248" fmla="*/ 77624 w 491916"/>
                  <a:gd name="connsiteY248" fmla="*/ 301641 h 332188"/>
                  <a:gd name="connsiteX249" fmla="*/ 75879 w 491916"/>
                  <a:gd name="connsiteY249" fmla="*/ 302513 h 332188"/>
                  <a:gd name="connsiteX250" fmla="*/ 75007 w 491916"/>
                  <a:gd name="connsiteY250" fmla="*/ 302513 h 332188"/>
                  <a:gd name="connsiteX251" fmla="*/ 73263 w 491916"/>
                  <a:gd name="connsiteY251" fmla="*/ 302513 h 332188"/>
                  <a:gd name="connsiteX252" fmla="*/ 72391 w 491916"/>
                  <a:gd name="connsiteY252" fmla="*/ 301640 h 332188"/>
                  <a:gd name="connsiteX253" fmla="*/ 69774 w 491916"/>
                  <a:gd name="connsiteY253" fmla="*/ 301641 h 332188"/>
                  <a:gd name="connsiteX254" fmla="*/ 68902 w 491916"/>
                  <a:gd name="connsiteY254" fmla="*/ 300768 h 332188"/>
                  <a:gd name="connsiteX255" fmla="*/ 68902 w 491916"/>
                  <a:gd name="connsiteY255" fmla="*/ 299895 h 332188"/>
                  <a:gd name="connsiteX256" fmla="*/ 70646 w 491916"/>
                  <a:gd name="connsiteY256" fmla="*/ 295531 h 332188"/>
                  <a:gd name="connsiteX257" fmla="*/ 72391 w 491916"/>
                  <a:gd name="connsiteY257" fmla="*/ 296404 h 332188"/>
                  <a:gd name="connsiteX258" fmla="*/ 72391 w 491916"/>
                  <a:gd name="connsiteY258" fmla="*/ 294658 h 332188"/>
                  <a:gd name="connsiteX259" fmla="*/ 72391 w 491916"/>
                  <a:gd name="connsiteY259" fmla="*/ 292913 h 332188"/>
                  <a:gd name="connsiteX260" fmla="*/ 70647 w 491916"/>
                  <a:gd name="connsiteY260" fmla="*/ 289421 h 332188"/>
                  <a:gd name="connsiteX261" fmla="*/ 68902 w 491916"/>
                  <a:gd name="connsiteY261" fmla="*/ 289421 h 332188"/>
                  <a:gd name="connsiteX262" fmla="*/ 67158 w 491916"/>
                  <a:gd name="connsiteY262" fmla="*/ 290294 h 332188"/>
                  <a:gd name="connsiteX263" fmla="*/ 65413 w 491916"/>
                  <a:gd name="connsiteY263" fmla="*/ 292040 h 332188"/>
                  <a:gd name="connsiteX264" fmla="*/ 66285 w 491916"/>
                  <a:gd name="connsiteY264" fmla="*/ 285057 h 332188"/>
                  <a:gd name="connsiteX265" fmla="*/ 63669 w 491916"/>
                  <a:gd name="connsiteY265" fmla="*/ 284185 h 332188"/>
                  <a:gd name="connsiteX266" fmla="*/ 64541 w 491916"/>
                  <a:gd name="connsiteY266" fmla="*/ 281567 h 332188"/>
                  <a:gd name="connsiteX267" fmla="*/ 62797 w 491916"/>
                  <a:gd name="connsiteY267" fmla="*/ 280694 h 332188"/>
                  <a:gd name="connsiteX268" fmla="*/ 61052 w 491916"/>
                  <a:gd name="connsiteY268" fmla="*/ 280693 h 332188"/>
                  <a:gd name="connsiteX269" fmla="*/ 61052 w 491916"/>
                  <a:gd name="connsiteY269" fmla="*/ 279821 h 332188"/>
                  <a:gd name="connsiteX270" fmla="*/ 58436 w 491916"/>
                  <a:gd name="connsiteY270" fmla="*/ 277202 h 332188"/>
                  <a:gd name="connsiteX271" fmla="*/ 62797 w 491916"/>
                  <a:gd name="connsiteY271" fmla="*/ 276330 h 332188"/>
                  <a:gd name="connsiteX272" fmla="*/ 61925 w 491916"/>
                  <a:gd name="connsiteY272" fmla="*/ 271093 h 332188"/>
                  <a:gd name="connsiteX273" fmla="*/ 64541 w 491916"/>
                  <a:gd name="connsiteY273" fmla="*/ 268474 h 332188"/>
                  <a:gd name="connsiteX274" fmla="*/ 65413 w 491916"/>
                  <a:gd name="connsiteY274" fmla="*/ 271093 h 332188"/>
                  <a:gd name="connsiteX275" fmla="*/ 68030 w 491916"/>
                  <a:gd name="connsiteY275" fmla="*/ 265856 h 332188"/>
                  <a:gd name="connsiteX276" fmla="*/ 65413 w 491916"/>
                  <a:gd name="connsiteY276" fmla="*/ 264111 h 332188"/>
                  <a:gd name="connsiteX277" fmla="*/ 68030 w 491916"/>
                  <a:gd name="connsiteY277" fmla="*/ 258001 h 332188"/>
                  <a:gd name="connsiteX278" fmla="*/ 68902 w 491916"/>
                  <a:gd name="connsiteY278" fmla="*/ 258874 h 332188"/>
                  <a:gd name="connsiteX279" fmla="*/ 68902 w 491916"/>
                  <a:gd name="connsiteY279" fmla="*/ 261492 h 332188"/>
                  <a:gd name="connsiteX280" fmla="*/ 71519 w 491916"/>
                  <a:gd name="connsiteY280" fmla="*/ 262365 h 332188"/>
                  <a:gd name="connsiteX281" fmla="*/ 72391 w 491916"/>
                  <a:gd name="connsiteY281" fmla="*/ 260619 h 332188"/>
                  <a:gd name="connsiteX282" fmla="*/ 73263 w 491916"/>
                  <a:gd name="connsiteY282" fmla="*/ 260620 h 332188"/>
                  <a:gd name="connsiteX283" fmla="*/ 75007 w 491916"/>
                  <a:gd name="connsiteY283" fmla="*/ 261492 h 332188"/>
                  <a:gd name="connsiteX284" fmla="*/ 77624 w 491916"/>
                  <a:gd name="connsiteY284" fmla="*/ 257128 h 332188"/>
                  <a:gd name="connsiteX285" fmla="*/ 79368 w 491916"/>
                  <a:gd name="connsiteY285" fmla="*/ 258001 h 332188"/>
                  <a:gd name="connsiteX286" fmla="*/ 81985 w 491916"/>
                  <a:gd name="connsiteY286" fmla="*/ 256256 h 332188"/>
                  <a:gd name="connsiteX287" fmla="*/ 81985 w 491916"/>
                  <a:gd name="connsiteY287" fmla="*/ 254510 h 332188"/>
                  <a:gd name="connsiteX288" fmla="*/ 82857 w 491916"/>
                  <a:gd name="connsiteY288" fmla="*/ 252764 h 332188"/>
                  <a:gd name="connsiteX289" fmla="*/ 81985 w 491916"/>
                  <a:gd name="connsiteY289" fmla="*/ 251019 h 332188"/>
                  <a:gd name="connsiteX290" fmla="*/ 80240 w 491916"/>
                  <a:gd name="connsiteY290" fmla="*/ 250146 h 332188"/>
                  <a:gd name="connsiteX291" fmla="*/ 79368 w 491916"/>
                  <a:gd name="connsiteY291" fmla="*/ 248401 h 332188"/>
                  <a:gd name="connsiteX292" fmla="*/ 79368 w 491916"/>
                  <a:gd name="connsiteY292" fmla="*/ 244909 h 332188"/>
                  <a:gd name="connsiteX293" fmla="*/ 81113 w 491916"/>
                  <a:gd name="connsiteY293" fmla="*/ 243163 h 332188"/>
                  <a:gd name="connsiteX294" fmla="*/ 81113 w 491916"/>
                  <a:gd name="connsiteY294" fmla="*/ 241418 h 332188"/>
                  <a:gd name="connsiteX295" fmla="*/ 81112 w 491916"/>
                  <a:gd name="connsiteY295" fmla="*/ 237927 h 332188"/>
                  <a:gd name="connsiteX296" fmla="*/ 81113 w 491916"/>
                  <a:gd name="connsiteY296" fmla="*/ 235308 h 332188"/>
                  <a:gd name="connsiteX297" fmla="*/ 79368 w 491916"/>
                  <a:gd name="connsiteY297" fmla="*/ 234436 h 332188"/>
                  <a:gd name="connsiteX298" fmla="*/ 75879 w 491916"/>
                  <a:gd name="connsiteY298" fmla="*/ 233563 h 332188"/>
                  <a:gd name="connsiteX299" fmla="*/ 73263 w 491916"/>
                  <a:gd name="connsiteY299" fmla="*/ 231817 h 332188"/>
                  <a:gd name="connsiteX300" fmla="*/ 69774 w 491916"/>
                  <a:gd name="connsiteY300" fmla="*/ 230072 h 332188"/>
                  <a:gd name="connsiteX301" fmla="*/ 68030 w 491916"/>
                  <a:gd name="connsiteY301" fmla="*/ 230072 h 332188"/>
                  <a:gd name="connsiteX302" fmla="*/ 65413 w 491916"/>
                  <a:gd name="connsiteY302" fmla="*/ 228326 h 332188"/>
                  <a:gd name="connsiteX303" fmla="*/ 64541 w 491916"/>
                  <a:gd name="connsiteY303" fmla="*/ 227454 h 332188"/>
                  <a:gd name="connsiteX304" fmla="*/ 59308 w 491916"/>
                  <a:gd name="connsiteY304" fmla="*/ 226581 h 332188"/>
                  <a:gd name="connsiteX305" fmla="*/ 57564 w 491916"/>
                  <a:gd name="connsiteY305" fmla="*/ 228326 h 332188"/>
                  <a:gd name="connsiteX306" fmla="*/ 42737 w 491916"/>
                  <a:gd name="connsiteY306" fmla="*/ 228327 h 332188"/>
                  <a:gd name="connsiteX307" fmla="*/ 40992 w 491916"/>
                  <a:gd name="connsiteY307" fmla="*/ 227454 h 332188"/>
                  <a:gd name="connsiteX308" fmla="*/ 40992 w 491916"/>
                  <a:gd name="connsiteY308" fmla="*/ 222217 h 332188"/>
                  <a:gd name="connsiteX309" fmla="*/ 39248 w 491916"/>
                  <a:gd name="connsiteY309" fmla="*/ 222217 h 332188"/>
                  <a:gd name="connsiteX310" fmla="*/ 38376 w 491916"/>
                  <a:gd name="connsiteY310" fmla="*/ 225708 h 332188"/>
                  <a:gd name="connsiteX311" fmla="*/ 36632 w 491916"/>
                  <a:gd name="connsiteY311" fmla="*/ 226581 h 332188"/>
                  <a:gd name="connsiteX312" fmla="*/ 32271 w 491916"/>
                  <a:gd name="connsiteY312" fmla="*/ 222217 h 332188"/>
                  <a:gd name="connsiteX313" fmla="*/ 34887 w 491916"/>
                  <a:gd name="connsiteY313" fmla="*/ 220471 h 332188"/>
                  <a:gd name="connsiteX314" fmla="*/ 34887 w 491916"/>
                  <a:gd name="connsiteY314" fmla="*/ 217853 h 332188"/>
                  <a:gd name="connsiteX315" fmla="*/ 35759 w 491916"/>
                  <a:gd name="connsiteY315" fmla="*/ 216980 h 332188"/>
                  <a:gd name="connsiteX316" fmla="*/ 37504 w 491916"/>
                  <a:gd name="connsiteY316" fmla="*/ 216107 h 332188"/>
                  <a:gd name="connsiteX317" fmla="*/ 38376 w 491916"/>
                  <a:gd name="connsiteY317" fmla="*/ 215235 h 332188"/>
                  <a:gd name="connsiteX318" fmla="*/ 38376 w 491916"/>
                  <a:gd name="connsiteY318" fmla="*/ 213489 h 332188"/>
                  <a:gd name="connsiteX319" fmla="*/ 35759 w 491916"/>
                  <a:gd name="connsiteY319" fmla="*/ 214362 h 332188"/>
                  <a:gd name="connsiteX320" fmla="*/ 33143 w 491916"/>
                  <a:gd name="connsiteY320" fmla="*/ 212616 h 332188"/>
                  <a:gd name="connsiteX321" fmla="*/ 28782 w 491916"/>
                  <a:gd name="connsiteY321" fmla="*/ 212616 h 332188"/>
                  <a:gd name="connsiteX322" fmla="*/ 27910 w 491916"/>
                  <a:gd name="connsiteY322" fmla="*/ 211744 h 332188"/>
                  <a:gd name="connsiteX323" fmla="*/ 26165 w 491916"/>
                  <a:gd name="connsiteY323" fmla="*/ 209998 h 332188"/>
                  <a:gd name="connsiteX324" fmla="*/ 25293 w 491916"/>
                  <a:gd name="connsiteY324" fmla="*/ 210871 h 332188"/>
                  <a:gd name="connsiteX325" fmla="*/ 25293 w 491916"/>
                  <a:gd name="connsiteY325" fmla="*/ 213489 h 332188"/>
                  <a:gd name="connsiteX326" fmla="*/ 21804 w 491916"/>
                  <a:gd name="connsiteY326" fmla="*/ 214362 h 332188"/>
                  <a:gd name="connsiteX327" fmla="*/ 18316 w 491916"/>
                  <a:gd name="connsiteY327" fmla="*/ 214362 h 332188"/>
                  <a:gd name="connsiteX328" fmla="*/ 15699 w 491916"/>
                  <a:gd name="connsiteY328" fmla="*/ 213489 h 332188"/>
                  <a:gd name="connsiteX329" fmla="*/ 17444 w 491916"/>
                  <a:gd name="connsiteY329" fmla="*/ 210871 h 332188"/>
                  <a:gd name="connsiteX330" fmla="*/ 15699 w 491916"/>
                  <a:gd name="connsiteY330" fmla="*/ 209998 h 332188"/>
                  <a:gd name="connsiteX331" fmla="*/ 13083 w 491916"/>
                  <a:gd name="connsiteY331" fmla="*/ 210871 h 332188"/>
                  <a:gd name="connsiteX332" fmla="*/ 9594 w 491916"/>
                  <a:gd name="connsiteY332" fmla="*/ 209998 h 332188"/>
                  <a:gd name="connsiteX333" fmla="*/ 8722 w 491916"/>
                  <a:gd name="connsiteY333" fmla="*/ 208252 h 332188"/>
                  <a:gd name="connsiteX334" fmla="*/ 6978 w 491916"/>
                  <a:gd name="connsiteY334" fmla="*/ 208252 h 332188"/>
                  <a:gd name="connsiteX335" fmla="*/ 5233 w 491916"/>
                  <a:gd name="connsiteY335" fmla="*/ 209125 h 332188"/>
                  <a:gd name="connsiteX336" fmla="*/ 2617 w 491916"/>
                  <a:gd name="connsiteY336" fmla="*/ 208252 h 332188"/>
                  <a:gd name="connsiteX337" fmla="*/ 1744 w 491916"/>
                  <a:gd name="connsiteY337" fmla="*/ 206507 h 332188"/>
                  <a:gd name="connsiteX338" fmla="*/ 3489 w 491916"/>
                  <a:gd name="connsiteY338" fmla="*/ 202143 h 332188"/>
                  <a:gd name="connsiteX339" fmla="*/ 872 w 491916"/>
                  <a:gd name="connsiteY339" fmla="*/ 200397 h 332188"/>
                  <a:gd name="connsiteX340" fmla="*/ 0 w 491916"/>
                  <a:gd name="connsiteY340" fmla="*/ 196906 h 332188"/>
                  <a:gd name="connsiteX341" fmla="*/ 872 w 491916"/>
                  <a:gd name="connsiteY341" fmla="*/ 195160 h 332188"/>
                  <a:gd name="connsiteX342" fmla="*/ 2616 w 491916"/>
                  <a:gd name="connsiteY342" fmla="*/ 193415 h 332188"/>
                  <a:gd name="connsiteX343" fmla="*/ 5233 w 491916"/>
                  <a:gd name="connsiteY343" fmla="*/ 192542 h 332188"/>
                  <a:gd name="connsiteX344" fmla="*/ 7850 w 491916"/>
                  <a:gd name="connsiteY344" fmla="*/ 192542 h 332188"/>
                  <a:gd name="connsiteX345" fmla="*/ 9594 w 491916"/>
                  <a:gd name="connsiteY345" fmla="*/ 191669 h 332188"/>
                  <a:gd name="connsiteX346" fmla="*/ 9594 w 491916"/>
                  <a:gd name="connsiteY346" fmla="*/ 189924 h 332188"/>
                  <a:gd name="connsiteX347" fmla="*/ 9594 w 491916"/>
                  <a:gd name="connsiteY347" fmla="*/ 186432 h 332188"/>
                  <a:gd name="connsiteX348" fmla="*/ 9594 w 491916"/>
                  <a:gd name="connsiteY348" fmla="*/ 182941 h 332188"/>
                  <a:gd name="connsiteX349" fmla="*/ 10466 w 491916"/>
                  <a:gd name="connsiteY349" fmla="*/ 179451 h 332188"/>
                  <a:gd name="connsiteX350" fmla="*/ 9594 w 491916"/>
                  <a:gd name="connsiteY350" fmla="*/ 176832 h 332188"/>
                  <a:gd name="connsiteX351" fmla="*/ 7849 w 491916"/>
                  <a:gd name="connsiteY351" fmla="*/ 176832 h 332188"/>
                  <a:gd name="connsiteX352" fmla="*/ 7850 w 491916"/>
                  <a:gd name="connsiteY352" fmla="*/ 171595 h 332188"/>
                  <a:gd name="connsiteX353" fmla="*/ 7850 w 491916"/>
                  <a:gd name="connsiteY353" fmla="*/ 161122 h 332188"/>
                  <a:gd name="connsiteX354" fmla="*/ 8722 w 491916"/>
                  <a:gd name="connsiteY354" fmla="*/ 160249 h 332188"/>
                  <a:gd name="connsiteX355" fmla="*/ 14827 w 491916"/>
                  <a:gd name="connsiteY355" fmla="*/ 161995 h 332188"/>
                  <a:gd name="connsiteX356" fmla="*/ 15699 w 491916"/>
                  <a:gd name="connsiteY356" fmla="*/ 163740 h 332188"/>
                  <a:gd name="connsiteX357" fmla="*/ 18316 w 491916"/>
                  <a:gd name="connsiteY357" fmla="*/ 164613 h 332188"/>
                  <a:gd name="connsiteX358" fmla="*/ 20060 w 491916"/>
                  <a:gd name="connsiteY358" fmla="*/ 161995 h 332188"/>
                  <a:gd name="connsiteX359" fmla="*/ 21805 w 491916"/>
                  <a:gd name="connsiteY359" fmla="*/ 161995 h 332188"/>
                  <a:gd name="connsiteX360" fmla="*/ 25293 w 491916"/>
                  <a:gd name="connsiteY360" fmla="*/ 170722 h 332188"/>
                  <a:gd name="connsiteX361" fmla="*/ 28782 w 491916"/>
                  <a:gd name="connsiteY361" fmla="*/ 163740 h 332188"/>
                  <a:gd name="connsiteX362" fmla="*/ 31399 w 491916"/>
                  <a:gd name="connsiteY362" fmla="*/ 163740 h 332188"/>
                  <a:gd name="connsiteX363" fmla="*/ 34887 w 491916"/>
                  <a:gd name="connsiteY363" fmla="*/ 161122 h 332188"/>
                  <a:gd name="connsiteX364" fmla="*/ 32271 w 491916"/>
                  <a:gd name="connsiteY364" fmla="*/ 159376 h 332188"/>
                  <a:gd name="connsiteX365" fmla="*/ 33143 w 491916"/>
                  <a:gd name="connsiteY365" fmla="*/ 155012 h 332188"/>
                  <a:gd name="connsiteX366" fmla="*/ 33143 w 491916"/>
                  <a:gd name="connsiteY366" fmla="*/ 153267 h 332188"/>
                  <a:gd name="connsiteX367" fmla="*/ 32271 w 491916"/>
                  <a:gd name="connsiteY367" fmla="*/ 150649 h 332188"/>
                  <a:gd name="connsiteX368" fmla="*/ 34887 w 491916"/>
                  <a:gd name="connsiteY368" fmla="*/ 148030 h 332188"/>
                  <a:gd name="connsiteX369" fmla="*/ 35759 w 491916"/>
                  <a:gd name="connsiteY369" fmla="*/ 145412 h 332188"/>
                  <a:gd name="connsiteX370" fmla="*/ 34887 w 491916"/>
                  <a:gd name="connsiteY370" fmla="*/ 144539 h 332188"/>
                  <a:gd name="connsiteX371" fmla="*/ 34887 w 491916"/>
                  <a:gd name="connsiteY371" fmla="*/ 141920 h 332188"/>
                  <a:gd name="connsiteX372" fmla="*/ 32271 w 491916"/>
                  <a:gd name="connsiteY372" fmla="*/ 138429 h 332188"/>
                  <a:gd name="connsiteX373" fmla="*/ 30526 w 491916"/>
                  <a:gd name="connsiteY373" fmla="*/ 135811 h 332188"/>
                  <a:gd name="connsiteX374" fmla="*/ 27910 w 491916"/>
                  <a:gd name="connsiteY374" fmla="*/ 134938 h 332188"/>
                  <a:gd name="connsiteX375" fmla="*/ 27910 w 491916"/>
                  <a:gd name="connsiteY375" fmla="*/ 132320 h 332188"/>
                  <a:gd name="connsiteX376" fmla="*/ 30526 w 491916"/>
                  <a:gd name="connsiteY376" fmla="*/ 129702 h 332188"/>
                  <a:gd name="connsiteX377" fmla="*/ 33143 w 491916"/>
                  <a:gd name="connsiteY377" fmla="*/ 129702 h 332188"/>
                  <a:gd name="connsiteX378" fmla="*/ 35759 w 491916"/>
                  <a:gd name="connsiteY378" fmla="*/ 128829 h 332188"/>
                  <a:gd name="connsiteX379" fmla="*/ 37504 w 491916"/>
                  <a:gd name="connsiteY379" fmla="*/ 129701 h 332188"/>
                  <a:gd name="connsiteX380" fmla="*/ 40120 w 491916"/>
                  <a:gd name="connsiteY380" fmla="*/ 128829 h 332188"/>
                  <a:gd name="connsiteX381" fmla="*/ 41865 w 491916"/>
                  <a:gd name="connsiteY381" fmla="*/ 128829 h 332188"/>
                  <a:gd name="connsiteX382" fmla="*/ 43609 w 491916"/>
                  <a:gd name="connsiteY382" fmla="*/ 128829 h 332188"/>
                  <a:gd name="connsiteX383" fmla="*/ 44481 w 491916"/>
                  <a:gd name="connsiteY383" fmla="*/ 128829 h 332188"/>
                  <a:gd name="connsiteX384" fmla="*/ 43609 w 491916"/>
                  <a:gd name="connsiteY384" fmla="*/ 124465 h 332188"/>
                  <a:gd name="connsiteX385" fmla="*/ 42737 w 491916"/>
                  <a:gd name="connsiteY385" fmla="*/ 122719 h 332188"/>
                  <a:gd name="connsiteX386" fmla="*/ 42737 w 491916"/>
                  <a:gd name="connsiteY386" fmla="*/ 121846 h 332188"/>
                  <a:gd name="connsiteX387" fmla="*/ 47098 w 491916"/>
                  <a:gd name="connsiteY387" fmla="*/ 115737 h 332188"/>
                  <a:gd name="connsiteX388" fmla="*/ 51459 w 491916"/>
                  <a:gd name="connsiteY388" fmla="*/ 120101 h 332188"/>
                  <a:gd name="connsiteX389" fmla="*/ 51459 w 491916"/>
                  <a:gd name="connsiteY389" fmla="*/ 122719 h 332188"/>
                  <a:gd name="connsiteX390" fmla="*/ 53203 w 491916"/>
                  <a:gd name="connsiteY390" fmla="*/ 123592 h 332188"/>
                  <a:gd name="connsiteX391" fmla="*/ 54075 w 491916"/>
                  <a:gd name="connsiteY391" fmla="*/ 122719 h 332188"/>
                  <a:gd name="connsiteX392" fmla="*/ 55819 w 491916"/>
                  <a:gd name="connsiteY392" fmla="*/ 124465 h 332188"/>
                  <a:gd name="connsiteX393" fmla="*/ 59308 w 491916"/>
                  <a:gd name="connsiteY393" fmla="*/ 122719 h 332188"/>
                  <a:gd name="connsiteX394" fmla="*/ 64541 w 491916"/>
                  <a:gd name="connsiteY394" fmla="*/ 123592 h 332188"/>
                  <a:gd name="connsiteX395" fmla="*/ 65413 w 491916"/>
                  <a:gd name="connsiteY395" fmla="*/ 120974 h 332188"/>
                  <a:gd name="connsiteX396" fmla="*/ 72391 w 491916"/>
                  <a:gd name="connsiteY396" fmla="*/ 121847 h 332188"/>
                  <a:gd name="connsiteX397" fmla="*/ 73263 w 491916"/>
                  <a:gd name="connsiteY397" fmla="*/ 122719 h 332188"/>
                  <a:gd name="connsiteX398" fmla="*/ 77624 w 491916"/>
                  <a:gd name="connsiteY398" fmla="*/ 122719 h 332188"/>
                  <a:gd name="connsiteX399" fmla="*/ 75879 w 491916"/>
                  <a:gd name="connsiteY399" fmla="*/ 108755 h 332188"/>
                  <a:gd name="connsiteX400" fmla="*/ 70646 w 491916"/>
                  <a:gd name="connsiteY400" fmla="*/ 108755 h 332188"/>
                  <a:gd name="connsiteX401" fmla="*/ 71519 w 491916"/>
                  <a:gd name="connsiteY401" fmla="*/ 106136 h 332188"/>
                  <a:gd name="connsiteX402" fmla="*/ 76752 w 491916"/>
                  <a:gd name="connsiteY402" fmla="*/ 106136 h 332188"/>
                  <a:gd name="connsiteX403" fmla="*/ 77624 w 491916"/>
                  <a:gd name="connsiteY403" fmla="*/ 102645 h 332188"/>
                  <a:gd name="connsiteX404" fmla="*/ 80240 w 491916"/>
                  <a:gd name="connsiteY404" fmla="*/ 102645 h 332188"/>
                  <a:gd name="connsiteX405" fmla="*/ 81985 w 491916"/>
                  <a:gd name="connsiteY405" fmla="*/ 99154 h 332188"/>
                  <a:gd name="connsiteX406" fmla="*/ 80240 w 491916"/>
                  <a:gd name="connsiteY406" fmla="*/ 98281 h 332188"/>
                  <a:gd name="connsiteX407" fmla="*/ 81113 w 491916"/>
                  <a:gd name="connsiteY407" fmla="*/ 94790 h 332188"/>
                  <a:gd name="connsiteX408" fmla="*/ 79368 w 491916"/>
                  <a:gd name="connsiteY408" fmla="*/ 93044 h 332188"/>
                  <a:gd name="connsiteX409" fmla="*/ 84601 w 491916"/>
                  <a:gd name="connsiteY409" fmla="*/ 89553 h 332188"/>
                  <a:gd name="connsiteX410" fmla="*/ 81985 w 491916"/>
                  <a:gd name="connsiteY410" fmla="*/ 86935 h 332188"/>
                  <a:gd name="connsiteX411" fmla="*/ 84601 w 491916"/>
                  <a:gd name="connsiteY411" fmla="*/ 85189 h 332188"/>
                  <a:gd name="connsiteX412" fmla="*/ 82857 w 491916"/>
                  <a:gd name="connsiteY412" fmla="*/ 82571 h 332188"/>
                  <a:gd name="connsiteX413" fmla="*/ 84601 w 491916"/>
                  <a:gd name="connsiteY413" fmla="*/ 80826 h 332188"/>
                  <a:gd name="connsiteX414" fmla="*/ 77624 w 491916"/>
                  <a:gd name="connsiteY414" fmla="*/ 75589 h 332188"/>
                  <a:gd name="connsiteX415" fmla="*/ 79368 w 491916"/>
                  <a:gd name="connsiteY415" fmla="*/ 72098 h 332188"/>
                  <a:gd name="connsiteX416" fmla="*/ 79368 w 491916"/>
                  <a:gd name="connsiteY416" fmla="*/ 71225 h 332188"/>
                  <a:gd name="connsiteX417" fmla="*/ 75007 w 491916"/>
                  <a:gd name="connsiteY417" fmla="*/ 72098 h 332188"/>
                  <a:gd name="connsiteX418" fmla="*/ 73263 w 491916"/>
                  <a:gd name="connsiteY418" fmla="*/ 71225 h 332188"/>
                  <a:gd name="connsiteX419" fmla="*/ 72391 w 491916"/>
                  <a:gd name="connsiteY419" fmla="*/ 65115 h 332188"/>
                  <a:gd name="connsiteX420" fmla="*/ 75007 w 491916"/>
                  <a:gd name="connsiteY420" fmla="*/ 65115 h 332188"/>
                  <a:gd name="connsiteX421" fmla="*/ 75879 w 491916"/>
                  <a:gd name="connsiteY421" fmla="*/ 62497 h 332188"/>
                  <a:gd name="connsiteX422" fmla="*/ 79368 w 491916"/>
                  <a:gd name="connsiteY422" fmla="*/ 63369 h 332188"/>
                  <a:gd name="connsiteX423" fmla="*/ 81985 w 491916"/>
                  <a:gd name="connsiteY423" fmla="*/ 63369 h 332188"/>
                  <a:gd name="connsiteX424" fmla="*/ 82857 w 491916"/>
                  <a:gd name="connsiteY424" fmla="*/ 63370 h 332188"/>
                  <a:gd name="connsiteX425" fmla="*/ 82857 w 491916"/>
                  <a:gd name="connsiteY425" fmla="*/ 60751 h 332188"/>
                  <a:gd name="connsiteX426" fmla="*/ 79368 w 491916"/>
                  <a:gd name="connsiteY426" fmla="*/ 57260 h 332188"/>
                  <a:gd name="connsiteX427" fmla="*/ 72391 w 491916"/>
                  <a:gd name="connsiteY427" fmla="*/ 57260 h 332188"/>
                  <a:gd name="connsiteX428" fmla="*/ 71519 w 491916"/>
                  <a:gd name="connsiteY428" fmla="*/ 53769 h 332188"/>
                  <a:gd name="connsiteX429" fmla="*/ 76752 w 491916"/>
                  <a:gd name="connsiteY429" fmla="*/ 43295 h 332188"/>
                  <a:gd name="connsiteX430" fmla="*/ 75007 w 491916"/>
                  <a:gd name="connsiteY430" fmla="*/ 38931 h 332188"/>
                  <a:gd name="connsiteX431" fmla="*/ 73263 w 491916"/>
                  <a:gd name="connsiteY431" fmla="*/ 35441 h 332188"/>
                  <a:gd name="connsiteX432" fmla="*/ 72391 w 491916"/>
                  <a:gd name="connsiteY432" fmla="*/ 33695 h 332188"/>
                  <a:gd name="connsiteX433" fmla="*/ 75880 w 491916"/>
                  <a:gd name="connsiteY433" fmla="*/ 33695 h 332188"/>
                  <a:gd name="connsiteX434" fmla="*/ 75007 w 491916"/>
                  <a:gd name="connsiteY434" fmla="*/ 31949 h 332188"/>
                  <a:gd name="connsiteX435" fmla="*/ 72021 w 491916"/>
                  <a:gd name="connsiteY435" fmla="*/ 30754 h 332188"/>
                  <a:gd name="connsiteX436" fmla="*/ 93856 w 491916"/>
                  <a:gd name="connsiteY436" fmla="*/ 12305 h 33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</a:cxnLst>
                <a:rect l="l" t="t" r="r" b="b"/>
                <a:pathLst>
                  <a:path w="491916" h="332188">
                    <a:moveTo>
                      <a:pt x="297128" y="40098"/>
                    </a:moveTo>
                    <a:lnTo>
                      <a:pt x="298465" y="39958"/>
                    </a:lnTo>
                    <a:lnTo>
                      <a:pt x="298321" y="40534"/>
                    </a:lnTo>
                    <a:lnTo>
                      <a:pt x="298055" y="40562"/>
                    </a:lnTo>
                    <a:close/>
                    <a:moveTo>
                      <a:pt x="121846" y="0"/>
                    </a:moveTo>
                    <a:lnTo>
                      <a:pt x="142514" y="7191"/>
                    </a:lnTo>
                    <a:lnTo>
                      <a:pt x="163119" y="24923"/>
                    </a:lnTo>
                    <a:lnTo>
                      <a:pt x="173546" y="23827"/>
                    </a:lnTo>
                    <a:lnTo>
                      <a:pt x="182814" y="22853"/>
                    </a:lnTo>
                    <a:lnTo>
                      <a:pt x="194336" y="32176"/>
                    </a:lnTo>
                    <a:lnTo>
                      <a:pt x="214819" y="48749"/>
                    </a:lnTo>
                    <a:lnTo>
                      <a:pt x="227653" y="38504"/>
                    </a:lnTo>
                    <a:lnTo>
                      <a:pt x="231127" y="40677"/>
                    </a:lnTo>
                    <a:lnTo>
                      <a:pt x="232872" y="39804"/>
                    </a:lnTo>
                    <a:lnTo>
                      <a:pt x="238105" y="31949"/>
                    </a:lnTo>
                    <a:lnTo>
                      <a:pt x="237327" y="30782"/>
                    </a:lnTo>
                    <a:lnTo>
                      <a:pt x="241835" y="27183"/>
                    </a:lnTo>
                    <a:lnTo>
                      <a:pt x="290493" y="22069"/>
                    </a:lnTo>
                    <a:lnTo>
                      <a:pt x="283172" y="41565"/>
                    </a:lnTo>
                    <a:lnTo>
                      <a:pt x="292440" y="40591"/>
                    </a:lnTo>
                    <a:lnTo>
                      <a:pt x="294985" y="40324"/>
                    </a:lnTo>
                    <a:lnTo>
                      <a:pt x="293924" y="40677"/>
                    </a:lnTo>
                    <a:lnTo>
                      <a:pt x="294075" y="40980"/>
                    </a:lnTo>
                    <a:lnTo>
                      <a:pt x="292710" y="41124"/>
                    </a:lnTo>
                    <a:lnTo>
                      <a:pt x="283440" y="42098"/>
                    </a:lnTo>
                    <a:lnTo>
                      <a:pt x="277217" y="72058"/>
                    </a:lnTo>
                    <a:lnTo>
                      <a:pt x="280385" y="102203"/>
                    </a:lnTo>
                    <a:lnTo>
                      <a:pt x="299900" y="109530"/>
                    </a:lnTo>
                    <a:lnTo>
                      <a:pt x="320574" y="116735"/>
                    </a:lnTo>
                    <a:lnTo>
                      <a:pt x="322645" y="136446"/>
                    </a:lnTo>
                    <a:lnTo>
                      <a:pt x="324717" y="156156"/>
                    </a:lnTo>
                    <a:lnTo>
                      <a:pt x="335146" y="155060"/>
                    </a:lnTo>
                    <a:lnTo>
                      <a:pt x="353686" y="153111"/>
                    </a:lnTo>
                    <a:lnTo>
                      <a:pt x="354661" y="162386"/>
                    </a:lnTo>
                    <a:lnTo>
                      <a:pt x="366186" y="171725"/>
                    </a:lnTo>
                    <a:lnTo>
                      <a:pt x="374360" y="160316"/>
                    </a:lnTo>
                    <a:lnTo>
                      <a:pt x="385885" y="169655"/>
                    </a:lnTo>
                    <a:lnTo>
                      <a:pt x="407472" y="196692"/>
                    </a:lnTo>
                    <a:lnTo>
                      <a:pt x="420947" y="224582"/>
                    </a:lnTo>
                    <a:lnTo>
                      <a:pt x="431192" y="232883"/>
                    </a:lnTo>
                    <a:lnTo>
                      <a:pt x="451988" y="241247"/>
                    </a:lnTo>
                    <a:lnTo>
                      <a:pt x="461258" y="240273"/>
                    </a:lnTo>
                    <a:lnTo>
                      <a:pt x="474733" y="268163"/>
                    </a:lnTo>
                    <a:lnTo>
                      <a:pt x="491916" y="295819"/>
                    </a:lnTo>
                    <a:lnTo>
                      <a:pt x="490164" y="296404"/>
                    </a:lnTo>
                    <a:lnTo>
                      <a:pt x="490164" y="299022"/>
                    </a:lnTo>
                    <a:lnTo>
                      <a:pt x="489292" y="301640"/>
                    </a:lnTo>
                    <a:lnTo>
                      <a:pt x="488420" y="302513"/>
                    </a:lnTo>
                    <a:lnTo>
                      <a:pt x="486676" y="302513"/>
                    </a:lnTo>
                    <a:lnTo>
                      <a:pt x="485803" y="300768"/>
                    </a:lnTo>
                    <a:lnTo>
                      <a:pt x="484931" y="300768"/>
                    </a:lnTo>
                    <a:lnTo>
                      <a:pt x="482315" y="300768"/>
                    </a:lnTo>
                    <a:lnTo>
                      <a:pt x="477954" y="300768"/>
                    </a:lnTo>
                    <a:lnTo>
                      <a:pt x="475337" y="300768"/>
                    </a:lnTo>
                    <a:lnTo>
                      <a:pt x="471848" y="298149"/>
                    </a:lnTo>
                    <a:lnTo>
                      <a:pt x="470976" y="298149"/>
                    </a:lnTo>
                    <a:lnTo>
                      <a:pt x="469232" y="299022"/>
                    </a:lnTo>
                    <a:lnTo>
                      <a:pt x="465743" y="299022"/>
                    </a:lnTo>
                    <a:lnTo>
                      <a:pt x="464871" y="297277"/>
                    </a:lnTo>
                    <a:lnTo>
                      <a:pt x="463127" y="295531"/>
                    </a:lnTo>
                    <a:lnTo>
                      <a:pt x="461382" y="295531"/>
                    </a:lnTo>
                    <a:lnTo>
                      <a:pt x="458766" y="295531"/>
                    </a:lnTo>
                    <a:lnTo>
                      <a:pt x="457022" y="294658"/>
                    </a:lnTo>
                    <a:lnTo>
                      <a:pt x="455277" y="295531"/>
                    </a:lnTo>
                    <a:lnTo>
                      <a:pt x="456149" y="297276"/>
                    </a:lnTo>
                    <a:lnTo>
                      <a:pt x="457894" y="299022"/>
                    </a:lnTo>
                    <a:lnTo>
                      <a:pt x="458766" y="299895"/>
                    </a:lnTo>
                    <a:lnTo>
                      <a:pt x="457894" y="300768"/>
                    </a:lnTo>
                    <a:lnTo>
                      <a:pt x="456149" y="300768"/>
                    </a:lnTo>
                    <a:lnTo>
                      <a:pt x="456149" y="302513"/>
                    </a:lnTo>
                    <a:lnTo>
                      <a:pt x="456149" y="305131"/>
                    </a:lnTo>
                    <a:lnTo>
                      <a:pt x="457894" y="307750"/>
                    </a:lnTo>
                    <a:lnTo>
                      <a:pt x="458766" y="310368"/>
                    </a:lnTo>
                    <a:lnTo>
                      <a:pt x="461382" y="311241"/>
                    </a:lnTo>
                    <a:lnTo>
                      <a:pt x="460510" y="312987"/>
                    </a:lnTo>
                    <a:lnTo>
                      <a:pt x="459638" y="312987"/>
                    </a:lnTo>
                    <a:lnTo>
                      <a:pt x="456149" y="312986"/>
                    </a:lnTo>
                    <a:lnTo>
                      <a:pt x="455277" y="314732"/>
                    </a:lnTo>
                    <a:lnTo>
                      <a:pt x="454405" y="316478"/>
                    </a:lnTo>
                    <a:lnTo>
                      <a:pt x="455277" y="316478"/>
                    </a:lnTo>
                    <a:lnTo>
                      <a:pt x="454405" y="319969"/>
                    </a:lnTo>
                    <a:lnTo>
                      <a:pt x="452661" y="319969"/>
                    </a:lnTo>
                    <a:lnTo>
                      <a:pt x="451788" y="320842"/>
                    </a:lnTo>
                    <a:lnTo>
                      <a:pt x="451788" y="322587"/>
                    </a:lnTo>
                    <a:lnTo>
                      <a:pt x="451788" y="323460"/>
                    </a:lnTo>
                    <a:lnTo>
                      <a:pt x="436089" y="322587"/>
                    </a:lnTo>
                    <a:lnTo>
                      <a:pt x="431728" y="314732"/>
                    </a:lnTo>
                    <a:lnTo>
                      <a:pt x="423879" y="312987"/>
                    </a:lnTo>
                    <a:lnTo>
                      <a:pt x="422134" y="314732"/>
                    </a:lnTo>
                    <a:lnTo>
                      <a:pt x="420390" y="317351"/>
                    </a:lnTo>
                    <a:lnTo>
                      <a:pt x="417774" y="319969"/>
                    </a:lnTo>
                    <a:lnTo>
                      <a:pt x="415157" y="322587"/>
                    </a:lnTo>
                    <a:lnTo>
                      <a:pt x="414285" y="323460"/>
                    </a:lnTo>
                    <a:lnTo>
                      <a:pt x="409924" y="323460"/>
                    </a:lnTo>
                    <a:lnTo>
                      <a:pt x="403818" y="323460"/>
                    </a:lnTo>
                    <a:lnTo>
                      <a:pt x="398586" y="322587"/>
                    </a:lnTo>
                    <a:lnTo>
                      <a:pt x="396841" y="321715"/>
                    </a:lnTo>
                    <a:lnTo>
                      <a:pt x="393352" y="320842"/>
                    </a:lnTo>
                    <a:lnTo>
                      <a:pt x="389864" y="319969"/>
                    </a:lnTo>
                    <a:lnTo>
                      <a:pt x="388992" y="319096"/>
                    </a:lnTo>
                    <a:lnTo>
                      <a:pt x="386375" y="318224"/>
                    </a:lnTo>
                    <a:lnTo>
                      <a:pt x="382014" y="316478"/>
                    </a:lnTo>
                    <a:lnTo>
                      <a:pt x="379398" y="316478"/>
                    </a:lnTo>
                    <a:lnTo>
                      <a:pt x="377653" y="317350"/>
                    </a:lnTo>
                    <a:lnTo>
                      <a:pt x="376781" y="318223"/>
                    </a:lnTo>
                    <a:lnTo>
                      <a:pt x="375909" y="319969"/>
                    </a:lnTo>
                    <a:lnTo>
                      <a:pt x="374165" y="320842"/>
                    </a:lnTo>
                    <a:lnTo>
                      <a:pt x="369804" y="320842"/>
                    </a:lnTo>
                    <a:lnTo>
                      <a:pt x="365443" y="319096"/>
                    </a:lnTo>
                    <a:lnTo>
                      <a:pt x="362826" y="319096"/>
                    </a:lnTo>
                    <a:lnTo>
                      <a:pt x="360210" y="320842"/>
                    </a:lnTo>
                    <a:lnTo>
                      <a:pt x="359338" y="321714"/>
                    </a:lnTo>
                    <a:lnTo>
                      <a:pt x="356721" y="320842"/>
                    </a:lnTo>
                    <a:lnTo>
                      <a:pt x="355849" y="319096"/>
                    </a:lnTo>
                    <a:lnTo>
                      <a:pt x="354977" y="318224"/>
                    </a:lnTo>
                    <a:lnTo>
                      <a:pt x="347999" y="317351"/>
                    </a:lnTo>
                    <a:lnTo>
                      <a:pt x="342766" y="315605"/>
                    </a:lnTo>
                    <a:lnTo>
                      <a:pt x="337533" y="315605"/>
                    </a:lnTo>
                    <a:lnTo>
                      <a:pt x="336661" y="317351"/>
                    </a:lnTo>
                    <a:lnTo>
                      <a:pt x="333172" y="317350"/>
                    </a:lnTo>
                    <a:lnTo>
                      <a:pt x="330556" y="317351"/>
                    </a:lnTo>
                    <a:lnTo>
                      <a:pt x="328811" y="315605"/>
                    </a:lnTo>
                    <a:lnTo>
                      <a:pt x="314856" y="312987"/>
                    </a:lnTo>
                    <a:lnTo>
                      <a:pt x="304390" y="312987"/>
                    </a:lnTo>
                    <a:lnTo>
                      <a:pt x="282586" y="312987"/>
                    </a:lnTo>
                    <a:lnTo>
                      <a:pt x="277353" y="312987"/>
                    </a:lnTo>
                    <a:lnTo>
                      <a:pt x="276481" y="312114"/>
                    </a:lnTo>
                    <a:lnTo>
                      <a:pt x="276480" y="310368"/>
                    </a:lnTo>
                    <a:lnTo>
                      <a:pt x="276480" y="308623"/>
                    </a:lnTo>
                    <a:lnTo>
                      <a:pt x="277353" y="306005"/>
                    </a:lnTo>
                    <a:lnTo>
                      <a:pt x="279097" y="304259"/>
                    </a:lnTo>
                    <a:lnTo>
                      <a:pt x="279969" y="302513"/>
                    </a:lnTo>
                    <a:lnTo>
                      <a:pt x="279097" y="301640"/>
                    </a:lnTo>
                    <a:lnTo>
                      <a:pt x="277353" y="300768"/>
                    </a:lnTo>
                    <a:lnTo>
                      <a:pt x="275608" y="300768"/>
                    </a:lnTo>
                    <a:lnTo>
                      <a:pt x="272120" y="300768"/>
                    </a:lnTo>
                    <a:lnTo>
                      <a:pt x="270375" y="301641"/>
                    </a:lnTo>
                    <a:lnTo>
                      <a:pt x="268631" y="302513"/>
                    </a:lnTo>
                    <a:lnTo>
                      <a:pt x="267759" y="305132"/>
                    </a:lnTo>
                    <a:lnTo>
                      <a:pt x="266014" y="306877"/>
                    </a:lnTo>
                    <a:lnTo>
                      <a:pt x="263398" y="308623"/>
                    </a:lnTo>
                    <a:lnTo>
                      <a:pt x="261653" y="310368"/>
                    </a:lnTo>
                    <a:lnTo>
                      <a:pt x="259909" y="310368"/>
                    </a:lnTo>
                    <a:lnTo>
                      <a:pt x="252932" y="304259"/>
                    </a:lnTo>
                    <a:lnTo>
                      <a:pt x="252060" y="304259"/>
                    </a:lnTo>
                    <a:lnTo>
                      <a:pt x="249443" y="304259"/>
                    </a:lnTo>
                    <a:lnTo>
                      <a:pt x="247699" y="302513"/>
                    </a:lnTo>
                    <a:lnTo>
                      <a:pt x="245082" y="300768"/>
                    </a:lnTo>
                    <a:lnTo>
                      <a:pt x="243338" y="299895"/>
                    </a:lnTo>
                    <a:lnTo>
                      <a:pt x="242466" y="299895"/>
                    </a:lnTo>
                    <a:lnTo>
                      <a:pt x="241593" y="299895"/>
                    </a:lnTo>
                    <a:lnTo>
                      <a:pt x="240721" y="301641"/>
                    </a:lnTo>
                    <a:lnTo>
                      <a:pt x="240721" y="302513"/>
                    </a:lnTo>
                    <a:lnTo>
                      <a:pt x="241593" y="304259"/>
                    </a:lnTo>
                    <a:lnTo>
                      <a:pt x="241593" y="306004"/>
                    </a:lnTo>
                    <a:lnTo>
                      <a:pt x="241593" y="306877"/>
                    </a:lnTo>
                    <a:lnTo>
                      <a:pt x="240721" y="307750"/>
                    </a:lnTo>
                    <a:lnTo>
                      <a:pt x="238977" y="308623"/>
                    </a:lnTo>
                    <a:lnTo>
                      <a:pt x="238105" y="307750"/>
                    </a:lnTo>
                    <a:lnTo>
                      <a:pt x="236360" y="305132"/>
                    </a:lnTo>
                    <a:lnTo>
                      <a:pt x="235488" y="305132"/>
                    </a:lnTo>
                    <a:lnTo>
                      <a:pt x="232872" y="304259"/>
                    </a:lnTo>
                    <a:lnTo>
                      <a:pt x="230255" y="304259"/>
                    </a:lnTo>
                    <a:lnTo>
                      <a:pt x="227639" y="303386"/>
                    </a:lnTo>
                    <a:lnTo>
                      <a:pt x="225022" y="305132"/>
                    </a:lnTo>
                    <a:lnTo>
                      <a:pt x="223278" y="306004"/>
                    </a:lnTo>
                    <a:lnTo>
                      <a:pt x="220661" y="306004"/>
                    </a:lnTo>
                    <a:lnTo>
                      <a:pt x="218917" y="306877"/>
                    </a:lnTo>
                    <a:lnTo>
                      <a:pt x="217172" y="307750"/>
                    </a:lnTo>
                    <a:lnTo>
                      <a:pt x="216300" y="310368"/>
                    </a:lnTo>
                    <a:lnTo>
                      <a:pt x="216300" y="312114"/>
                    </a:lnTo>
                    <a:lnTo>
                      <a:pt x="215428" y="314732"/>
                    </a:lnTo>
                    <a:lnTo>
                      <a:pt x="213684" y="315605"/>
                    </a:lnTo>
                    <a:lnTo>
                      <a:pt x="213684" y="329569"/>
                    </a:lnTo>
                    <a:lnTo>
                      <a:pt x="209323" y="332188"/>
                    </a:lnTo>
                    <a:lnTo>
                      <a:pt x="208451" y="329569"/>
                    </a:lnTo>
                    <a:lnTo>
                      <a:pt x="201473" y="329570"/>
                    </a:lnTo>
                    <a:lnTo>
                      <a:pt x="196240" y="315605"/>
                    </a:lnTo>
                    <a:lnTo>
                      <a:pt x="195368" y="312987"/>
                    </a:lnTo>
                    <a:lnTo>
                      <a:pt x="194496" y="312987"/>
                    </a:lnTo>
                    <a:lnTo>
                      <a:pt x="191879" y="314732"/>
                    </a:lnTo>
                    <a:lnTo>
                      <a:pt x="190135" y="315605"/>
                    </a:lnTo>
                    <a:lnTo>
                      <a:pt x="187518" y="315605"/>
                    </a:lnTo>
                    <a:lnTo>
                      <a:pt x="185774" y="316478"/>
                    </a:lnTo>
                    <a:lnTo>
                      <a:pt x="180541" y="316478"/>
                    </a:lnTo>
                    <a:lnTo>
                      <a:pt x="177052" y="316478"/>
                    </a:lnTo>
                    <a:lnTo>
                      <a:pt x="176180" y="315605"/>
                    </a:lnTo>
                    <a:lnTo>
                      <a:pt x="174436" y="312987"/>
                    </a:lnTo>
                    <a:lnTo>
                      <a:pt x="173564" y="312987"/>
                    </a:lnTo>
                    <a:lnTo>
                      <a:pt x="170947" y="312987"/>
                    </a:lnTo>
                    <a:lnTo>
                      <a:pt x="169203" y="312987"/>
                    </a:lnTo>
                    <a:lnTo>
                      <a:pt x="168330" y="312114"/>
                    </a:lnTo>
                    <a:lnTo>
                      <a:pt x="168330" y="310368"/>
                    </a:lnTo>
                    <a:lnTo>
                      <a:pt x="166586" y="308623"/>
                    </a:lnTo>
                    <a:lnTo>
                      <a:pt x="165714" y="308623"/>
                    </a:lnTo>
                    <a:lnTo>
                      <a:pt x="164842" y="310368"/>
                    </a:lnTo>
                    <a:lnTo>
                      <a:pt x="162225" y="310368"/>
                    </a:lnTo>
                    <a:lnTo>
                      <a:pt x="160481" y="310368"/>
                    </a:lnTo>
                    <a:lnTo>
                      <a:pt x="158736" y="310368"/>
                    </a:lnTo>
                    <a:lnTo>
                      <a:pt x="156992" y="308623"/>
                    </a:lnTo>
                    <a:lnTo>
                      <a:pt x="156120" y="310368"/>
                    </a:lnTo>
                    <a:lnTo>
                      <a:pt x="154376" y="310368"/>
                    </a:lnTo>
                    <a:lnTo>
                      <a:pt x="152631" y="310368"/>
                    </a:lnTo>
                    <a:lnTo>
                      <a:pt x="150015" y="310368"/>
                    </a:lnTo>
                    <a:lnTo>
                      <a:pt x="148270" y="308623"/>
                    </a:lnTo>
                    <a:lnTo>
                      <a:pt x="146526" y="307750"/>
                    </a:lnTo>
                    <a:lnTo>
                      <a:pt x="143037" y="307750"/>
                    </a:lnTo>
                    <a:lnTo>
                      <a:pt x="142165" y="307750"/>
                    </a:lnTo>
                    <a:lnTo>
                      <a:pt x="138676" y="307750"/>
                    </a:lnTo>
                    <a:lnTo>
                      <a:pt x="137804" y="306877"/>
                    </a:lnTo>
                    <a:lnTo>
                      <a:pt x="136060" y="306877"/>
                    </a:lnTo>
                    <a:lnTo>
                      <a:pt x="134315" y="307750"/>
                    </a:lnTo>
                    <a:lnTo>
                      <a:pt x="131699" y="306877"/>
                    </a:lnTo>
                    <a:lnTo>
                      <a:pt x="129082" y="306005"/>
                    </a:lnTo>
                    <a:lnTo>
                      <a:pt x="127338" y="306877"/>
                    </a:lnTo>
                    <a:lnTo>
                      <a:pt x="125594" y="306877"/>
                    </a:lnTo>
                    <a:lnTo>
                      <a:pt x="123849" y="306005"/>
                    </a:lnTo>
                    <a:lnTo>
                      <a:pt x="122105" y="304259"/>
                    </a:lnTo>
                    <a:lnTo>
                      <a:pt x="121233" y="303386"/>
                    </a:lnTo>
                    <a:lnTo>
                      <a:pt x="120361" y="304259"/>
                    </a:lnTo>
                    <a:lnTo>
                      <a:pt x="119489" y="305132"/>
                    </a:lnTo>
                    <a:lnTo>
                      <a:pt x="119489" y="306004"/>
                    </a:lnTo>
                    <a:lnTo>
                      <a:pt x="119488" y="307750"/>
                    </a:lnTo>
                    <a:lnTo>
                      <a:pt x="119488" y="310368"/>
                    </a:lnTo>
                    <a:lnTo>
                      <a:pt x="120361" y="311241"/>
                    </a:lnTo>
                    <a:lnTo>
                      <a:pt x="119488" y="312987"/>
                    </a:lnTo>
                    <a:lnTo>
                      <a:pt x="116872" y="315605"/>
                    </a:lnTo>
                    <a:lnTo>
                      <a:pt x="114255" y="315605"/>
                    </a:lnTo>
                    <a:lnTo>
                      <a:pt x="112511" y="315605"/>
                    </a:lnTo>
                    <a:lnTo>
                      <a:pt x="110767" y="314732"/>
                    </a:lnTo>
                    <a:lnTo>
                      <a:pt x="109022" y="314732"/>
                    </a:lnTo>
                    <a:lnTo>
                      <a:pt x="106406" y="302513"/>
                    </a:lnTo>
                    <a:lnTo>
                      <a:pt x="105534" y="302513"/>
                    </a:lnTo>
                    <a:lnTo>
                      <a:pt x="104661" y="302513"/>
                    </a:lnTo>
                    <a:lnTo>
                      <a:pt x="103789" y="303386"/>
                    </a:lnTo>
                    <a:lnTo>
                      <a:pt x="102045" y="302513"/>
                    </a:lnTo>
                    <a:lnTo>
                      <a:pt x="101173" y="301640"/>
                    </a:lnTo>
                    <a:lnTo>
                      <a:pt x="99428" y="301640"/>
                    </a:lnTo>
                    <a:lnTo>
                      <a:pt x="98556" y="301640"/>
                    </a:lnTo>
                    <a:lnTo>
                      <a:pt x="97684" y="302513"/>
                    </a:lnTo>
                    <a:lnTo>
                      <a:pt x="95068" y="302513"/>
                    </a:lnTo>
                    <a:lnTo>
                      <a:pt x="93323" y="302513"/>
                    </a:lnTo>
                    <a:lnTo>
                      <a:pt x="90707" y="303386"/>
                    </a:lnTo>
                    <a:lnTo>
                      <a:pt x="88090" y="303386"/>
                    </a:lnTo>
                    <a:lnTo>
                      <a:pt x="85473" y="303386"/>
                    </a:lnTo>
                    <a:lnTo>
                      <a:pt x="83729" y="303386"/>
                    </a:lnTo>
                    <a:lnTo>
                      <a:pt x="81985" y="302513"/>
                    </a:lnTo>
                    <a:lnTo>
                      <a:pt x="81113" y="301640"/>
                    </a:lnTo>
                    <a:lnTo>
                      <a:pt x="77624" y="301641"/>
                    </a:lnTo>
                    <a:lnTo>
                      <a:pt x="75879" y="302513"/>
                    </a:lnTo>
                    <a:lnTo>
                      <a:pt x="75007" y="302513"/>
                    </a:lnTo>
                    <a:lnTo>
                      <a:pt x="73263" y="302513"/>
                    </a:lnTo>
                    <a:lnTo>
                      <a:pt x="72391" y="301640"/>
                    </a:lnTo>
                    <a:lnTo>
                      <a:pt x="69774" y="301641"/>
                    </a:lnTo>
                    <a:lnTo>
                      <a:pt x="68902" y="300768"/>
                    </a:lnTo>
                    <a:lnTo>
                      <a:pt x="68902" y="299895"/>
                    </a:lnTo>
                    <a:lnTo>
                      <a:pt x="70646" y="295531"/>
                    </a:lnTo>
                    <a:lnTo>
                      <a:pt x="72391" y="296404"/>
                    </a:lnTo>
                    <a:lnTo>
                      <a:pt x="72391" y="294658"/>
                    </a:lnTo>
                    <a:lnTo>
                      <a:pt x="72391" y="292913"/>
                    </a:lnTo>
                    <a:lnTo>
                      <a:pt x="70647" y="289421"/>
                    </a:lnTo>
                    <a:lnTo>
                      <a:pt x="68902" y="289421"/>
                    </a:lnTo>
                    <a:lnTo>
                      <a:pt x="67158" y="290294"/>
                    </a:lnTo>
                    <a:lnTo>
                      <a:pt x="65413" y="292040"/>
                    </a:lnTo>
                    <a:lnTo>
                      <a:pt x="66285" y="285057"/>
                    </a:lnTo>
                    <a:lnTo>
                      <a:pt x="63669" y="284185"/>
                    </a:lnTo>
                    <a:lnTo>
                      <a:pt x="64541" y="281567"/>
                    </a:lnTo>
                    <a:lnTo>
                      <a:pt x="62797" y="280694"/>
                    </a:lnTo>
                    <a:lnTo>
                      <a:pt x="61052" y="280693"/>
                    </a:lnTo>
                    <a:lnTo>
                      <a:pt x="61052" y="279821"/>
                    </a:lnTo>
                    <a:lnTo>
                      <a:pt x="58436" y="277202"/>
                    </a:lnTo>
                    <a:lnTo>
                      <a:pt x="62797" y="276330"/>
                    </a:lnTo>
                    <a:lnTo>
                      <a:pt x="61925" y="271093"/>
                    </a:lnTo>
                    <a:lnTo>
                      <a:pt x="64541" y="268474"/>
                    </a:lnTo>
                    <a:lnTo>
                      <a:pt x="65413" y="271093"/>
                    </a:lnTo>
                    <a:lnTo>
                      <a:pt x="68030" y="265856"/>
                    </a:lnTo>
                    <a:lnTo>
                      <a:pt x="65413" y="264111"/>
                    </a:lnTo>
                    <a:lnTo>
                      <a:pt x="68030" y="258001"/>
                    </a:lnTo>
                    <a:lnTo>
                      <a:pt x="68902" y="258874"/>
                    </a:lnTo>
                    <a:lnTo>
                      <a:pt x="68902" y="261492"/>
                    </a:lnTo>
                    <a:lnTo>
                      <a:pt x="71519" y="262365"/>
                    </a:lnTo>
                    <a:lnTo>
                      <a:pt x="72391" y="260619"/>
                    </a:lnTo>
                    <a:lnTo>
                      <a:pt x="73263" y="260620"/>
                    </a:lnTo>
                    <a:lnTo>
                      <a:pt x="75007" y="261492"/>
                    </a:lnTo>
                    <a:lnTo>
                      <a:pt x="77624" y="257128"/>
                    </a:lnTo>
                    <a:lnTo>
                      <a:pt x="79368" y="258001"/>
                    </a:lnTo>
                    <a:lnTo>
                      <a:pt x="81985" y="256256"/>
                    </a:lnTo>
                    <a:lnTo>
                      <a:pt x="81985" y="254510"/>
                    </a:lnTo>
                    <a:lnTo>
                      <a:pt x="82857" y="252764"/>
                    </a:lnTo>
                    <a:lnTo>
                      <a:pt x="81985" y="251019"/>
                    </a:lnTo>
                    <a:lnTo>
                      <a:pt x="80240" y="250146"/>
                    </a:lnTo>
                    <a:lnTo>
                      <a:pt x="79368" y="248401"/>
                    </a:lnTo>
                    <a:lnTo>
                      <a:pt x="79368" y="244909"/>
                    </a:lnTo>
                    <a:lnTo>
                      <a:pt x="81113" y="243163"/>
                    </a:lnTo>
                    <a:lnTo>
                      <a:pt x="81113" y="241418"/>
                    </a:lnTo>
                    <a:lnTo>
                      <a:pt x="81112" y="237927"/>
                    </a:lnTo>
                    <a:lnTo>
                      <a:pt x="81113" y="235308"/>
                    </a:lnTo>
                    <a:lnTo>
                      <a:pt x="79368" y="234436"/>
                    </a:lnTo>
                    <a:lnTo>
                      <a:pt x="75879" y="233563"/>
                    </a:lnTo>
                    <a:lnTo>
                      <a:pt x="73263" y="231817"/>
                    </a:lnTo>
                    <a:lnTo>
                      <a:pt x="69774" y="230072"/>
                    </a:lnTo>
                    <a:lnTo>
                      <a:pt x="68030" y="230072"/>
                    </a:lnTo>
                    <a:lnTo>
                      <a:pt x="65413" y="228326"/>
                    </a:lnTo>
                    <a:lnTo>
                      <a:pt x="64541" y="227454"/>
                    </a:lnTo>
                    <a:lnTo>
                      <a:pt x="59308" y="226581"/>
                    </a:lnTo>
                    <a:lnTo>
                      <a:pt x="57564" y="228326"/>
                    </a:lnTo>
                    <a:lnTo>
                      <a:pt x="42737" y="228327"/>
                    </a:lnTo>
                    <a:lnTo>
                      <a:pt x="40992" y="227454"/>
                    </a:lnTo>
                    <a:lnTo>
                      <a:pt x="40992" y="222217"/>
                    </a:lnTo>
                    <a:lnTo>
                      <a:pt x="39248" y="222217"/>
                    </a:lnTo>
                    <a:lnTo>
                      <a:pt x="38376" y="225708"/>
                    </a:lnTo>
                    <a:lnTo>
                      <a:pt x="36632" y="226581"/>
                    </a:lnTo>
                    <a:lnTo>
                      <a:pt x="32271" y="222217"/>
                    </a:lnTo>
                    <a:lnTo>
                      <a:pt x="34887" y="220471"/>
                    </a:lnTo>
                    <a:lnTo>
                      <a:pt x="34887" y="217853"/>
                    </a:lnTo>
                    <a:lnTo>
                      <a:pt x="35759" y="216980"/>
                    </a:lnTo>
                    <a:lnTo>
                      <a:pt x="37504" y="216107"/>
                    </a:lnTo>
                    <a:lnTo>
                      <a:pt x="38376" y="215235"/>
                    </a:lnTo>
                    <a:lnTo>
                      <a:pt x="38376" y="213489"/>
                    </a:lnTo>
                    <a:lnTo>
                      <a:pt x="35759" y="214362"/>
                    </a:lnTo>
                    <a:lnTo>
                      <a:pt x="33143" y="212616"/>
                    </a:lnTo>
                    <a:lnTo>
                      <a:pt x="28782" y="212616"/>
                    </a:lnTo>
                    <a:lnTo>
                      <a:pt x="27910" y="211744"/>
                    </a:lnTo>
                    <a:lnTo>
                      <a:pt x="26165" y="209998"/>
                    </a:lnTo>
                    <a:lnTo>
                      <a:pt x="25293" y="210871"/>
                    </a:lnTo>
                    <a:lnTo>
                      <a:pt x="25293" y="213489"/>
                    </a:lnTo>
                    <a:lnTo>
                      <a:pt x="21804" y="214362"/>
                    </a:lnTo>
                    <a:lnTo>
                      <a:pt x="18316" y="214362"/>
                    </a:lnTo>
                    <a:lnTo>
                      <a:pt x="15699" y="213489"/>
                    </a:lnTo>
                    <a:lnTo>
                      <a:pt x="17444" y="210871"/>
                    </a:lnTo>
                    <a:lnTo>
                      <a:pt x="15699" y="209998"/>
                    </a:lnTo>
                    <a:lnTo>
                      <a:pt x="13083" y="210871"/>
                    </a:lnTo>
                    <a:lnTo>
                      <a:pt x="9594" y="209998"/>
                    </a:lnTo>
                    <a:lnTo>
                      <a:pt x="8722" y="208252"/>
                    </a:lnTo>
                    <a:lnTo>
                      <a:pt x="6978" y="208252"/>
                    </a:lnTo>
                    <a:lnTo>
                      <a:pt x="5233" y="209125"/>
                    </a:lnTo>
                    <a:lnTo>
                      <a:pt x="2617" y="208252"/>
                    </a:lnTo>
                    <a:lnTo>
                      <a:pt x="1744" y="206507"/>
                    </a:lnTo>
                    <a:lnTo>
                      <a:pt x="3489" y="202143"/>
                    </a:lnTo>
                    <a:lnTo>
                      <a:pt x="872" y="200397"/>
                    </a:lnTo>
                    <a:lnTo>
                      <a:pt x="0" y="196906"/>
                    </a:lnTo>
                    <a:lnTo>
                      <a:pt x="872" y="195160"/>
                    </a:lnTo>
                    <a:lnTo>
                      <a:pt x="2616" y="193415"/>
                    </a:lnTo>
                    <a:lnTo>
                      <a:pt x="5233" y="192542"/>
                    </a:lnTo>
                    <a:lnTo>
                      <a:pt x="7850" y="192542"/>
                    </a:lnTo>
                    <a:lnTo>
                      <a:pt x="9594" y="191669"/>
                    </a:lnTo>
                    <a:lnTo>
                      <a:pt x="9594" y="189924"/>
                    </a:lnTo>
                    <a:lnTo>
                      <a:pt x="9594" y="186432"/>
                    </a:lnTo>
                    <a:lnTo>
                      <a:pt x="9594" y="182941"/>
                    </a:lnTo>
                    <a:lnTo>
                      <a:pt x="10466" y="179451"/>
                    </a:lnTo>
                    <a:lnTo>
                      <a:pt x="9594" y="176832"/>
                    </a:lnTo>
                    <a:lnTo>
                      <a:pt x="7849" y="176832"/>
                    </a:lnTo>
                    <a:lnTo>
                      <a:pt x="7850" y="171595"/>
                    </a:lnTo>
                    <a:lnTo>
                      <a:pt x="7850" y="161122"/>
                    </a:lnTo>
                    <a:lnTo>
                      <a:pt x="8722" y="160249"/>
                    </a:lnTo>
                    <a:lnTo>
                      <a:pt x="14827" y="161995"/>
                    </a:lnTo>
                    <a:lnTo>
                      <a:pt x="15699" y="163740"/>
                    </a:lnTo>
                    <a:lnTo>
                      <a:pt x="18316" y="164613"/>
                    </a:lnTo>
                    <a:lnTo>
                      <a:pt x="20060" y="161995"/>
                    </a:lnTo>
                    <a:lnTo>
                      <a:pt x="21805" y="161995"/>
                    </a:lnTo>
                    <a:lnTo>
                      <a:pt x="25293" y="170722"/>
                    </a:lnTo>
                    <a:lnTo>
                      <a:pt x="28782" y="163740"/>
                    </a:lnTo>
                    <a:lnTo>
                      <a:pt x="31399" y="163740"/>
                    </a:lnTo>
                    <a:lnTo>
                      <a:pt x="34887" y="161122"/>
                    </a:lnTo>
                    <a:lnTo>
                      <a:pt x="32271" y="159376"/>
                    </a:lnTo>
                    <a:lnTo>
                      <a:pt x="33143" y="155012"/>
                    </a:lnTo>
                    <a:lnTo>
                      <a:pt x="33143" y="153267"/>
                    </a:lnTo>
                    <a:lnTo>
                      <a:pt x="32271" y="150649"/>
                    </a:lnTo>
                    <a:lnTo>
                      <a:pt x="34887" y="148030"/>
                    </a:lnTo>
                    <a:lnTo>
                      <a:pt x="35759" y="145412"/>
                    </a:lnTo>
                    <a:lnTo>
                      <a:pt x="34887" y="144539"/>
                    </a:lnTo>
                    <a:lnTo>
                      <a:pt x="34887" y="141920"/>
                    </a:lnTo>
                    <a:lnTo>
                      <a:pt x="32271" y="138429"/>
                    </a:lnTo>
                    <a:lnTo>
                      <a:pt x="30526" y="135811"/>
                    </a:lnTo>
                    <a:lnTo>
                      <a:pt x="27910" y="134938"/>
                    </a:lnTo>
                    <a:lnTo>
                      <a:pt x="27910" y="132320"/>
                    </a:lnTo>
                    <a:lnTo>
                      <a:pt x="30526" y="129702"/>
                    </a:lnTo>
                    <a:lnTo>
                      <a:pt x="33143" y="129702"/>
                    </a:lnTo>
                    <a:lnTo>
                      <a:pt x="35759" y="128829"/>
                    </a:lnTo>
                    <a:lnTo>
                      <a:pt x="37504" y="129701"/>
                    </a:lnTo>
                    <a:lnTo>
                      <a:pt x="40120" y="128829"/>
                    </a:lnTo>
                    <a:lnTo>
                      <a:pt x="41865" y="128829"/>
                    </a:lnTo>
                    <a:lnTo>
                      <a:pt x="43609" y="128829"/>
                    </a:lnTo>
                    <a:lnTo>
                      <a:pt x="44481" y="128829"/>
                    </a:lnTo>
                    <a:lnTo>
                      <a:pt x="43609" y="124465"/>
                    </a:lnTo>
                    <a:lnTo>
                      <a:pt x="42737" y="122719"/>
                    </a:lnTo>
                    <a:lnTo>
                      <a:pt x="42737" y="121846"/>
                    </a:lnTo>
                    <a:lnTo>
                      <a:pt x="47098" y="115737"/>
                    </a:lnTo>
                    <a:lnTo>
                      <a:pt x="51459" y="120101"/>
                    </a:lnTo>
                    <a:lnTo>
                      <a:pt x="51459" y="122719"/>
                    </a:lnTo>
                    <a:lnTo>
                      <a:pt x="53203" y="123592"/>
                    </a:lnTo>
                    <a:lnTo>
                      <a:pt x="54075" y="122719"/>
                    </a:lnTo>
                    <a:lnTo>
                      <a:pt x="55819" y="124465"/>
                    </a:lnTo>
                    <a:lnTo>
                      <a:pt x="59308" y="122719"/>
                    </a:lnTo>
                    <a:lnTo>
                      <a:pt x="64541" y="123592"/>
                    </a:lnTo>
                    <a:lnTo>
                      <a:pt x="65413" y="120974"/>
                    </a:lnTo>
                    <a:lnTo>
                      <a:pt x="72391" y="121847"/>
                    </a:lnTo>
                    <a:lnTo>
                      <a:pt x="73263" y="122719"/>
                    </a:lnTo>
                    <a:lnTo>
                      <a:pt x="77624" y="122719"/>
                    </a:lnTo>
                    <a:lnTo>
                      <a:pt x="75879" y="108755"/>
                    </a:lnTo>
                    <a:lnTo>
                      <a:pt x="70646" y="108755"/>
                    </a:lnTo>
                    <a:lnTo>
                      <a:pt x="71519" y="106136"/>
                    </a:lnTo>
                    <a:lnTo>
                      <a:pt x="76752" y="106136"/>
                    </a:lnTo>
                    <a:lnTo>
                      <a:pt x="77624" y="102645"/>
                    </a:lnTo>
                    <a:lnTo>
                      <a:pt x="80240" y="102645"/>
                    </a:lnTo>
                    <a:lnTo>
                      <a:pt x="81985" y="99154"/>
                    </a:lnTo>
                    <a:lnTo>
                      <a:pt x="80240" y="98281"/>
                    </a:lnTo>
                    <a:lnTo>
                      <a:pt x="81113" y="94790"/>
                    </a:lnTo>
                    <a:lnTo>
                      <a:pt x="79368" y="93044"/>
                    </a:lnTo>
                    <a:lnTo>
                      <a:pt x="84601" y="89553"/>
                    </a:lnTo>
                    <a:lnTo>
                      <a:pt x="81985" y="86935"/>
                    </a:lnTo>
                    <a:lnTo>
                      <a:pt x="84601" y="85189"/>
                    </a:lnTo>
                    <a:lnTo>
                      <a:pt x="82857" y="82571"/>
                    </a:lnTo>
                    <a:lnTo>
                      <a:pt x="84601" y="80826"/>
                    </a:lnTo>
                    <a:lnTo>
                      <a:pt x="77624" y="75589"/>
                    </a:lnTo>
                    <a:lnTo>
                      <a:pt x="79368" y="72098"/>
                    </a:lnTo>
                    <a:lnTo>
                      <a:pt x="79368" y="71225"/>
                    </a:lnTo>
                    <a:lnTo>
                      <a:pt x="75007" y="72098"/>
                    </a:lnTo>
                    <a:lnTo>
                      <a:pt x="73263" y="71225"/>
                    </a:lnTo>
                    <a:lnTo>
                      <a:pt x="72391" y="65115"/>
                    </a:lnTo>
                    <a:lnTo>
                      <a:pt x="75007" y="65115"/>
                    </a:lnTo>
                    <a:lnTo>
                      <a:pt x="75879" y="62497"/>
                    </a:lnTo>
                    <a:lnTo>
                      <a:pt x="79368" y="63369"/>
                    </a:lnTo>
                    <a:lnTo>
                      <a:pt x="81985" y="63369"/>
                    </a:lnTo>
                    <a:lnTo>
                      <a:pt x="82857" y="63370"/>
                    </a:lnTo>
                    <a:lnTo>
                      <a:pt x="82857" y="60751"/>
                    </a:lnTo>
                    <a:lnTo>
                      <a:pt x="79368" y="57260"/>
                    </a:lnTo>
                    <a:lnTo>
                      <a:pt x="72391" y="57260"/>
                    </a:lnTo>
                    <a:lnTo>
                      <a:pt x="71519" y="53769"/>
                    </a:lnTo>
                    <a:lnTo>
                      <a:pt x="76752" y="43295"/>
                    </a:lnTo>
                    <a:lnTo>
                      <a:pt x="75007" y="38931"/>
                    </a:lnTo>
                    <a:lnTo>
                      <a:pt x="73263" y="35441"/>
                    </a:lnTo>
                    <a:lnTo>
                      <a:pt x="72391" y="33695"/>
                    </a:lnTo>
                    <a:lnTo>
                      <a:pt x="75880" y="33695"/>
                    </a:lnTo>
                    <a:lnTo>
                      <a:pt x="75007" y="31949"/>
                    </a:lnTo>
                    <a:lnTo>
                      <a:pt x="72021" y="30754"/>
                    </a:lnTo>
                    <a:lnTo>
                      <a:pt x="93856" y="12305"/>
                    </a:lnTo>
                    <a:close/>
                  </a:path>
                </a:pathLst>
              </a:custGeom>
              <a:grpFill/>
              <a:ln w="4826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34" name="ПФО">
              <a:extLst>
                <a:ext uri="{FF2B5EF4-FFF2-40B4-BE49-F238E27FC236}">
                  <a16:creationId xmlns:a16="http://schemas.microsoft.com/office/drawing/2014/main" id="{55D40EFB-83C2-5D56-9740-69C980453878}"/>
                </a:ext>
              </a:extLst>
            </p:cNvPr>
            <p:cNvGrpSpPr/>
            <p:nvPr/>
          </p:nvGrpSpPr>
          <p:grpSpPr>
            <a:xfrm>
              <a:off x="3589600" y="2859971"/>
              <a:ext cx="1389506" cy="1311260"/>
              <a:chOff x="1174750" y="3035300"/>
              <a:chExt cx="1747838" cy="1649413"/>
            </a:xfrm>
            <a:grpFill/>
          </p:grpSpPr>
          <p:sp>
            <p:nvSpPr>
              <p:cNvPr id="887" name="ПФО_Ульяновская область">
                <a:extLst>
                  <a:ext uri="{FF2B5EF4-FFF2-40B4-BE49-F238E27FC236}">
                    <a16:creationId xmlns:a16="http://schemas.microsoft.com/office/drawing/2014/main" id="{5C4BDBA5-9B50-00C2-6F1A-A428A8084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588" y="3629025"/>
                <a:ext cx="341313" cy="293688"/>
              </a:xfrm>
              <a:custGeom>
                <a:avLst/>
                <a:gdLst>
                  <a:gd name="T0" fmla="*/ 209 w 293"/>
                  <a:gd name="T1" fmla="*/ 84 h 252"/>
                  <a:gd name="T2" fmla="*/ 201 w 293"/>
                  <a:gd name="T3" fmla="*/ 67 h 252"/>
                  <a:gd name="T4" fmla="*/ 167 w 293"/>
                  <a:gd name="T5" fmla="*/ 59 h 252"/>
                  <a:gd name="T6" fmla="*/ 167 w 293"/>
                  <a:gd name="T7" fmla="*/ 42 h 252"/>
                  <a:gd name="T8" fmla="*/ 142 w 293"/>
                  <a:gd name="T9" fmla="*/ 25 h 252"/>
                  <a:gd name="T10" fmla="*/ 125 w 293"/>
                  <a:gd name="T11" fmla="*/ 0 h 252"/>
                  <a:gd name="T12" fmla="*/ 92 w 293"/>
                  <a:gd name="T13" fmla="*/ 51 h 252"/>
                  <a:gd name="T14" fmla="*/ 75 w 293"/>
                  <a:gd name="T15" fmla="*/ 42 h 252"/>
                  <a:gd name="T16" fmla="*/ 41 w 293"/>
                  <a:gd name="T17" fmla="*/ 42 h 252"/>
                  <a:gd name="T18" fmla="*/ 50 w 293"/>
                  <a:gd name="T19" fmla="*/ 76 h 252"/>
                  <a:gd name="T20" fmla="*/ 41 w 293"/>
                  <a:gd name="T21" fmla="*/ 109 h 252"/>
                  <a:gd name="T22" fmla="*/ 50 w 293"/>
                  <a:gd name="T23" fmla="*/ 126 h 252"/>
                  <a:gd name="T24" fmla="*/ 50 w 293"/>
                  <a:gd name="T25" fmla="*/ 143 h 252"/>
                  <a:gd name="T26" fmla="*/ 25 w 293"/>
                  <a:gd name="T27" fmla="*/ 176 h 252"/>
                  <a:gd name="T28" fmla="*/ 0 w 293"/>
                  <a:gd name="T29" fmla="*/ 193 h 252"/>
                  <a:gd name="T30" fmla="*/ 25 w 293"/>
                  <a:gd name="T31" fmla="*/ 235 h 252"/>
                  <a:gd name="T32" fmla="*/ 75 w 293"/>
                  <a:gd name="T33" fmla="*/ 235 h 252"/>
                  <a:gd name="T34" fmla="*/ 83 w 293"/>
                  <a:gd name="T35" fmla="*/ 243 h 252"/>
                  <a:gd name="T36" fmla="*/ 83 w 293"/>
                  <a:gd name="T37" fmla="*/ 252 h 252"/>
                  <a:gd name="T38" fmla="*/ 100 w 293"/>
                  <a:gd name="T39" fmla="*/ 227 h 252"/>
                  <a:gd name="T40" fmla="*/ 117 w 293"/>
                  <a:gd name="T41" fmla="*/ 185 h 252"/>
                  <a:gd name="T42" fmla="*/ 125 w 293"/>
                  <a:gd name="T43" fmla="*/ 185 h 252"/>
                  <a:gd name="T44" fmla="*/ 142 w 293"/>
                  <a:gd name="T45" fmla="*/ 185 h 252"/>
                  <a:gd name="T46" fmla="*/ 159 w 293"/>
                  <a:gd name="T47" fmla="*/ 176 h 252"/>
                  <a:gd name="T48" fmla="*/ 167 w 293"/>
                  <a:gd name="T49" fmla="*/ 176 h 252"/>
                  <a:gd name="T50" fmla="*/ 184 w 293"/>
                  <a:gd name="T51" fmla="*/ 185 h 252"/>
                  <a:gd name="T52" fmla="*/ 201 w 293"/>
                  <a:gd name="T53" fmla="*/ 185 h 252"/>
                  <a:gd name="T54" fmla="*/ 218 w 293"/>
                  <a:gd name="T55" fmla="*/ 202 h 252"/>
                  <a:gd name="T56" fmla="*/ 243 w 293"/>
                  <a:gd name="T57" fmla="*/ 218 h 252"/>
                  <a:gd name="T58" fmla="*/ 243 w 293"/>
                  <a:gd name="T59" fmla="*/ 210 h 252"/>
                  <a:gd name="T60" fmla="*/ 251 w 293"/>
                  <a:gd name="T61" fmla="*/ 210 h 252"/>
                  <a:gd name="T62" fmla="*/ 259 w 293"/>
                  <a:gd name="T63" fmla="*/ 210 h 252"/>
                  <a:gd name="T64" fmla="*/ 268 w 293"/>
                  <a:gd name="T65" fmla="*/ 210 h 252"/>
                  <a:gd name="T66" fmla="*/ 285 w 293"/>
                  <a:gd name="T67" fmla="*/ 185 h 252"/>
                  <a:gd name="T68" fmla="*/ 293 w 293"/>
                  <a:gd name="T69" fmla="*/ 168 h 252"/>
                  <a:gd name="T70" fmla="*/ 276 w 293"/>
                  <a:gd name="T71" fmla="*/ 143 h 252"/>
                  <a:gd name="T72" fmla="*/ 276 w 293"/>
                  <a:gd name="T73" fmla="*/ 118 h 252"/>
                  <a:gd name="T74" fmla="*/ 268 w 293"/>
                  <a:gd name="T75" fmla="*/ 101 h 252"/>
                  <a:gd name="T76" fmla="*/ 243 w 293"/>
                  <a:gd name="T77" fmla="*/ 101 h 252"/>
                  <a:gd name="T78" fmla="*/ 226 w 293"/>
                  <a:gd name="T79" fmla="*/ 101 h 252"/>
                  <a:gd name="T80" fmla="*/ 209 w 293"/>
                  <a:gd name="T8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3" h="252">
                    <a:moveTo>
                      <a:pt x="209" y="84"/>
                    </a:moveTo>
                    <a:lnTo>
                      <a:pt x="201" y="67"/>
                    </a:lnTo>
                    <a:lnTo>
                      <a:pt x="167" y="59"/>
                    </a:lnTo>
                    <a:lnTo>
                      <a:pt x="167" y="42"/>
                    </a:lnTo>
                    <a:lnTo>
                      <a:pt x="142" y="25"/>
                    </a:lnTo>
                    <a:lnTo>
                      <a:pt x="125" y="0"/>
                    </a:lnTo>
                    <a:lnTo>
                      <a:pt x="92" y="51"/>
                    </a:lnTo>
                    <a:lnTo>
                      <a:pt x="75" y="42"/>
                    </a:lnTo>
                    <a:lnTo>
                      <a:pt x="41" y="42"/>
                    </a:lnTo>
                    <a:lnTo>
                      <a:pt x="50" y="76"/>
                    </a:lnTo>
                    <a:lnTo>
                      <a:pt x="41" y="109"/>
                    </a:lnTo>
                    <a:lnTo>
                      <a:pt x="50" y="126"/>
                    </a:lnTo>
                    <a:lnTo>
                      <a:pt x="50" y="143"/>
                    </a:lnTo>
                    <a:lnTo>
                      <a:pt x="25" y="176"/>
                    </a:lnTo>
                    <a:lnTo>
                      <a:pt x="0" y="193"/>
                    </a:lnTo>
                    <a:lnTo>
                      <a:pt x="25" y="235"/>
                    </a:lnTo>
                    <a:lnTo>
                      <a:pt x="75" y="235"/>
                    </a:lnTo>
                    <a:lnTo>
                      <a:pt x="83" y="243"/>
                    </a:lnTo>
                    <a:lnTo>
                      <a:pt x="83" y="252"/>
                    </a:lnTo>
                    <a:lnTo>
                      <a:pt x="100" y="227"/>
                    </a:lnTo>
                    <a:lnTo>
                      <a:pt x="117" y="185"/>
                    </a:lnTo>
                    <a:lnTo>
                      <a:pt x="125" y="185"/>
                    </a:lnTo>
                    <a:lnTo>
                      <a:pt x="142" y="185"/>
                    </a:lnTo>
                    <a:lnTo>
                      <a:pt x="159" y="176"/>
                    </a:lnTo>
                    <a:lnTo>
                      <a:pt x="167" y="176"/>
                    </a:lnTo>
                    <a:lnTo>
                      <a:pt x="184" y="185"/>
                    </a:lnTo>
                    <a:lnTo>
                      <a:pt x="201" y="185"/>
                    </a:lnTo>
                    <a:lnTo>
                      <a:pt x="218" y="202"/>
                    </a:lnTo>
                    <a:lnTo>
                      <a:pt x="243" y="218"/>
                    </a:lnTo>
                    <a:lnTo>
                      <a:pt x="243" y="210"/>
                    </a:lnTo>
                    <a:lnTo>
                      <a:pt x="251" y="210"/>
                    </a:lnTo>
                    <a:lnTo>
                      <a:pt x="259" y="210"/>
                    </a:lnTo>
                    <a:lnTo>
                      <a:pt x="268" y="210"/>
                    </a:lnTo>
                    <a:lnTo>
                      <a:pt x="285" y="185"/>
                    </a:lnTo>
                    <a:lnTo>
                      <a:pt x="293" y="168"/>
                    </a:lnTo>
                    <a:lnTo>
                      <a:pt x="276" y="143"/>
                    </a:lnTo>
                    <a:lnTo>
                      <a:pt x="276" y="118"/>
                    </a:lnTo>
                    <a:lnTo>
                      <a:pt x="268" y="101"/>
                    </a:lnTo>
                    <a:lnTo>
                      <a:pt x="243" y="101"/>
                    </a:lnTo>
                    <a:lnTo>
                      <a:pt x="226" y="101"/>
                    </a:lnTo>
                    <a:lnTo>
                      <a:pt x="209" y="84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8" name="ПФО_Саратовская область">
                <a:extLst>
                  <a:ext uri="{FF2B5EF4-FFF2-40B4-BE49-F238E27FC236}">
                    <a16:creationId xmlns:a16="http://schemas.microsoft.com/office/drawing/2014/main" id="{CE790803-CD91-A165-67E4-78D86E2F8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750" y="3698875"/>
                <a:ext cx="525463" cy="527050"/>
              </a:xfrm>
              <a:custGeom>
                <a:avLst/>
                <a:gdLst>
                  <a:gd name="T0" fmla="*/ 226 w 452"/>
                  <a:gd name="T1" fmla="*/ 109 h 453"/>
                  <a:gd name="T2" fmla="*/ 184 w 452"/>
                  <a:gd name="T3" fmla="*/ 84 h 453"/>
                  <a:gd name="T4" fmla="*/ 176 w 452"/>
                  <a:gd name="T5" fmla="*/ 67 h 453"/>
                  <a:gd name="T6" fmla="*/ 151 w 452"/>
                  <a:gd name="T7" fmla="*/ 59 h 453"/>
                  <a:gd name="T8" fmla="*/ 134 w 452"/>
                  <a:gd name="T9" fmla="*/ 34 h 453"/>
                  <a:gd name="T10" fmla="*/ 92 w 452"/>
                  <a:gd name="T11" fmla="*/ 0 h 453"/>
                  <a:gd name="T12" fmla="*/ 10 w 452"/>
                  <a:gd name="T13" fmla="*/ 34 h 453"/>
                  <a:gd name="T14" fmla="*/ 0 w 452"/>
                  <a:gd name="T15" fmla="*/ 92 h 453"/>
                  <a:gd name="T16" fmla="*/ 25 w 452"/>
                  <a:gd name="T17" fmla="*/ 143 h 453"/>
                  <a:gd name="T18" fmla="*/ 50 w 452"/>
                  <a:gd name="T19" fmla="*/ 151 h 453"/>
                  <a:gd name="T20" fmla="*/ 58 w 452"/>
                  <a:gd name="T21" fmla="*/ 159 h 453"/>
                  <a:gd name="T22" fmla="*/ 75 w 452"/>
                  <a:gd name="T23" fmla="*/ 168 h 453"/>
                  <a:gd name="T24" fmla="*/ 84 w 452"/>
                  <a:gd name="T25" fmla="*/ 176 h 453"/>
                  <a:gd name="T26" fmla="*/ 100 w 452"/>
                  <a:gd name="T27" fmla="*/ 210 h 453"/>
                  <a:gd name="T28" fmla="*/ 67 w 452"/>
                  <a:gd name="T29" fmla="*/ 243 h 453"/>
                  <a:gd name="T30" fmla="*/ 75 w 452"/>
                  <a:gd name="T31" fmla="*/ 252 h 453"/>
                  <a:gd name="T32" fmla="*/ 84 w 452"/>
                  <a:gd name="T33" fmla="*/ 260 h 453"/>
                  <a:gd name="T34" fmla="*/ 92 w 452"/>
                  <a:gd name="T35" fmla="*/ 268 h 453"/>
                  <a:gd name="T36" fmla="*/ 100 w 452"/>
                  <a:gd name="T37" fmla="*/ 260 h 453"/>
                  <a:gd name="T38" fmla="*/ 117 w 452"/>
                  <a:gd name="T39" fmla="*/ 268 h 453"/>
                  <a:gd name="T40" fmla="*/ 134 w 452"/>
                  <a:gd name="T41" fmla="*/ 293 h 453"/>
                  <a:gd name="T42" fmla="*/ 159 w 452"/>
                  <a:gd name="T43" fmla="*/ 319 h 453"/>
                  <a:gd name="T44" fmla="*/ 176 w 452"/>
                  <a:gd name="T45" fmla="*/ 361 h 453"/>
                  <a:gd name="T46" fmla="*/ 201 w 452"/>
                  <a:gd name="T47" fmla="*/ 453 h 453"/>
                  <a:gd name="T48" fmla="*/ 251 w 452"/>
                  <a:gd name="T49" fmla="*/ 411 h 453"/>
                  <a:gd name="T50" fmla="*/ 268 w 452"/>
                  <a:gd name="T51" fmla="*/ 386 h 453"/>
                  <a:gd name="T52" fmla="*/ 276 w 452"/>
                  <a:gd name="T53" fmla="*/ 402 h 453"/>
                  <a:gd name="T54" fmla="*/ 318 w 452"/>
                  <a:gd name="T55" fmla="*/ 402 h 453"/>
                  <a:gd name="T56" fmla="*/ 335 w 452"/>
                  <a:gd name="T57" fmla="*/ 377 h 453"/>
                  <a:gd name="T58" fmla="*/ 419 w 452"/>
                  <a:gd name="T59" fmla="*/ 386 h 453"/>
                  <a:gd name="T60" fmla="*/ 444 w 452"/>
                  <a:gd name="T61" fmla="*/ 386 h 453"/>
                  <a:gd name="T62" fmla="*/ 452 w 452"/>
                  <a:gd name="T63" fmla="*/ 386 h 453"/>
                  <a:gd name="T64" fmla="*/ 452 w 452"/>
                  <a:gd name="T65" fmla="*/ 369 h 453"/>
                  <a:gd name="T66" fmla="*/ 436 w 452"/>
                  <a:gd name="T67" fmla="*/ 310 h 453"/>
                  <a:gd name="T68" fmla="*/ 427 w 452"/>
                  <a:gd name="T69" fmla="*/ 302 h 453"/>
                  <a:gd name="T70" fmla="*/ 427 w 452"/>
                  <a:gd name="T71" fmla="*/ 277 h 453"/>
                  <a:gd name="T72" fmla="*/ 419 w 452"/>
                  <a:gd name="T73" fmla="*/ 268 h 453"/>
                  <a:gd name="T74" fmla="*/ 419 w 452"/>
                  <a:gd name="T75" fmla="*/ 252 h 453"/>
                  <a:gd name="T76" fmla="*/ 394 w 452"/>
                  <a:gd name="T77" fmla="*/ 235 h 453"/>
                  <a:gd name="T78" fmla="*/ 385 w 452"/>
                  <a:gd name="T79" fmla="*/ 193 h 453"/>
                  <a:gd name="T80" fmla="*/ 385 w 452"/>
                  <a:gd name="T81" fmla="*/ 184 h 453"/>
                  <a:gd name="T82" fmla="*/ 327 w 452"/>
                  <a:gd name="T83" fmla="*/ 168 h 453"/>
                  <a:gd name="T84" fmla="*/ 293 w 452"/>
                  <a:gd name="T85" fmla="*/ 126 h 453"/>
                  <a:gd name="T86" fmla="*/ 260 w 452"/>
                  <a:gd name="T87" fmla="*/ 117 h 453"/>
                  <a:gd name="T88" fmla="*/ 234 w 452"/>
                  <a:gd name="T89" fmla="*/ 10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2" h="453">
                    <a:moveTo>
                      <a:pt x="234" y="117"/>
                    </a:moveTo>
                    <a:lnTo>
                      <a:pt x="226" y="109"/>
                    </a:lnTo>
                    <a:lnTo>
                      <a:pt x="209" y="101"/>
                    </a:lnTo>
                    <a:lnTo>
                      <a:pt x="184" y="84"/>
                    </a:lnTo>
                    <a:lnTo>
                      <a:pt x="184" y="75"/>
                    </a:lnTo>
                    <a:lnTo>
                      <a:pt x="176" y="67"/>
                    </a:lnTo>
                    <a:lnTo>
                      <a:pt x="167" y="59"/>
                    </a:lnTo>
                    <a:lnTo>
                      <a:pt x="151" y="59"/>
                    </a:lnTo>
                    <a:lnTo>
                      <a:pt x="142" y="50"/>
                    </a:lnTo>
                    <a:lnTo>
                      <a:pt x="134" y="34"/>
                    </a:lnTo>
                    <a:lnTo>
                      <a:pt x="109" y="25"/>
                    </a:lnTo>
                    <a:lnTo>
                      <a:pt x="92" y="0"/>
                    </a:lnTo>
                    <a:lnTo>
                      <a:pt x="58" y="17"/>
                    </a:lnTo>
                    <a:lnTo>
                      <a:pt x="10" y="34"/>
                    </a:lnTo>
                    <a:lnTo>
                      <a:pt x="11" y="59"/>
                    </a:lnTo>
                    <a:lnTo>
                      <a:pt x="0" y="92"/>
                    </a:lnTo>
                    <a:lnTo>
                      <a:pt x="5" y="126"/>
                    </a:lnTo>
                    <a:lnTo>
                      <a:pt x="25" y="143"/>
                    </a:lnTo>
                    <a:lnTo>
                      <a:pt x="50" y="143"/>
                    </a:lnTo>
                    <a:lnTo>
                      <a:pt x="50" y="151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75" y="159"/>
                    </a:lnTo>
                    <a:lnTo>
                      <a:pt x="75" y="168"/>
                    </a:lnTo>
                    <a:lnTo>
                      <a:pt x="75" y="176"/>
                    </a:lnTo>
                    <a:lnTo>
                      <a:pt x="84" y="176"/>
                    </a:lnTo>
                    <a:lnTo>
                      <a:pt x="92" y="184"/>
                    </a:lnTo>
                    <a:lnTo>
                      <a:pt x="100" y="210"/>
                    </a:lnTo>
                    <a:lnTo>
                      <a:pt x="84" y="235"/>
                    </a:lnTo>
                    <a:lnTo>
                      <a:pt x="67" y="243"/>
                    </a:lnTo>
                    <a:lnTo>
                      <a:pt x="67" y="243"/>
                    </a:lnTo>
                    <a:lnTo>
                      <a:pt x="75" y="252"/>
                    </a:lnTo>
                    <a:lnTo>
                      <a:pt x="84" y="252"/>
                    </a:lnTo>
                    <a:lnTo>
                      <a:pt x="84" y="260"/>
                    </a:lnTo>
                    <a:lnTo>
                      <a:pt x="92" y="268"/>
                    </a:lnTo>
                    <a:lnTo>
                      <a:pt x="92" y="268"/>
                    </a:lnTo>
                    <a:lnTo>
                      <a:pt x="100" y="260"/>
                    </a:lnTo>
                    <a:lnTo>
                      <a:pt x="100" y="260"/>
                    </a:lnTo>
                    <a:lnTo>
                      <a:pt x="109" y="260"/>
                    </a:lnTo>
                    <a:lnTo>
                      <a:pt x="117" y="268"/>
                    </a:lnTo>
                    <a:lnTo>
                      <a:pt x="117" y="285"/>
                    </a:lnTo>
                    <a:lnTo>
                      <a:pt x="134" y="293"/>
                    </a:lnTo>
                    <a:lnTo>
                      <a:pt x="151" y="293"/>
                    </a:lnTo>
                    <a:lnTo>
                      <a:pt x="159" y="319"/>
                    </a:lnTo>
                    <a:lnTo>
                      <a:pt x="176" y="352"/>
                    </a:lnTo>
                    <a:lnTo>
                      <a:pt x="176" y="361"/>
                    </a:lnTo>
                    <a:lnTo>
                      <a:pt x="201" y="402"/>
                    </a:lnTo>
                    <a:lnTo>
                      <a:pt x="201" y="453"/>
                    </a:lnTo>
                    <a:lnTo>
                      <a:pt x="243" y="436"/>
                    </a:lnTo>
                    <a:lnTo>
                      <a:pt x="251" y="411"/>
                    </a:lnTo>
                    <a:lnTo>
                      <a:pt x="260" y="386"/>
                    </a:lnTo>
                    <a:lnTo>
                      <a:pt x="268" y="386"/>
                    </a:lnTo>
                    <a:lnTo>
                      <a:pt x="268" y="394"/>
                    </a:lnTo>
                    <a:lnTo>
                      <a:pt x="276" y="402"/>
                    </a:lnTo>
                    <a:lnTo>
                      <a:pt x="293" y="402"/>
                    </a:lnTo>
                    <a:lnTo>
                      <a:pt x="318" y="402"/>
                    </a:lnTo>
                    <a:lnTo>
                      <a:pt x="327" y="394"/>
                    </a:lnTo>
                    <a:lnTo>
                      <a:pt x="335" y="377"/>
                    </a:lnTo>
                    <a:lnTo>
                      <a:pt x="402" y="394"/>
                    </a:lnTo>
                    <a:lnTo>
                      <a:pt x="419" y="386"/>
                    </a:lnTo>
                    <a:lnTo>
                      <a:pt x="436" y="377"/>
                    </a:lnTo>
                    <a:lnTo>
                      <a:pt x="444" y="386"/>
                    </a:lnTo>
                    <a:lnTo>
                      <a:pt x="444" y="386"/>
                    </a:lnTo>
                    <a:lnTo>
                      <a:pt x="452" y="386"/>
                    </a:lnTo>
                    <a:lnTo>
                      <a:pt x="452" y="377"/>
                    </a:lnTo>
                    <a:lnTo>
                      <a:pt x="452" y="369"/>
                    </a:lnTo>
                    <a:lnTo>
                      <a:pt x="444" y="335"/>
                    </a:lnTo>
                    <a:lnTo>
                      <a:pt x="436" y="310"/>
                    </a:lnTo>
                    <a:lnTo>
                      <a:pt x="427" y="302"/>
                    </a:lnTo>
                    <a:lnTo>
                      <a:pt x="427" y="302"/>
                    </a:lnTo>
                    <a:lnTo>
                      <a:pt x="427" y="285"/>
                    </a:lnTo>
                    <a:lnTo>
                      <a:pt x="427" y="277"/>
                    </a:lnTo>
                    <a:lnTo>
                      <a:pt x="427" y="268"/>
                    </a:lnTo>
                    <a:lnTo>
                      <a:pt x="419" y="268"/>
                    </a:lnTo>
                    <a:lnTo>
                      <a:pt x="419" y="260"/>
                    </a:lnTo>
                    <a:lnTo>
                      <a:pt x="419" y="252"/>
                    </a:lnTo>
                    <a:lnTo>
                      <a:pt x="402" y="243"/>
                    </a:lnTo>
                    <a:lnTo>
                      <a:pt x="394" y="235"/>
                    </a:lnTo>
                    <a:lnTo>
                      <a:pt x="394" y="218"/>
                    </a:lnTo>
                    <a:lnTo>
                      <a:pt x="385" y="193"/>
                    </a:lnTo>
                    <a:lnTo>
                      <a:pt x="385" y="193"/>
                    </a:lnTo>
                    <a:lnTo>
                      <a:pt x="385" y="184"/>
                    </a:lnTo>
                    <a:lnTo>
                      <a:pt x="377" y="176"/>
                    </a:lnTo>
                    <a:lnTo>
                      <a:pt x="327" y="168"/>
                    </a:lnTo>
                    <a:lnTo>
                      <a:pt x="302" y="134"/>
                    </a:lnTo>
                    <a:lnTo>
                      <a:pt x="293" y="126"/>
                    </a:lnTo>
                    <a:lnTo>
                      <a:pt x="276" y="117"/>
                    </a:lnTo>
                    <a:lnTo>
                      <a:pt x="260" y="117"/>
                    </a:lnTo>
                    <a:lnTo>
                      <a:pt x="234" y="126"/>
                    </a:lnTo>
                    <a:lnTo>
                      <a:pt x="234" y="109"/>
                    </a:lnTo>
                    <a:lnTo>
                      <a:pt x="234" y="117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9" name="ПФО_Самарская область">
                <a:extLst>
                  <a:ext uri="{FF2B5EF4-FFF2-40B4-BE49-F238E27FC236}">
                    <a16:creationId xmlns:a16="http://schemas.microsoft.com/office/drawing/2014/main" id="{FFE55390-7E00-6DEF-39F9-075FF2D9F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425" y="3825875"/>
                <a:ext cx="381000" cy="301625"/>
              </a:xfrm>
              <a:custGeom>
                <a:avLst/>
                <a:gdLst>
                  <a:gd name="T0" fmla="*/ 227 w 327"/>
                  <a:gd name="T1" fmla="*/ 25 h 260"/>
                  <a:gd name="T2" fmla="*/ 210 w 327"/>
                  <a:gd name="T3" fmla="*/ 0 h 260"/>
                  <a:gd name="T4" fmla="*/ 202 w 327"/>
                  <a:gd name="T5" fmla="*/ 25 h 260"/>
                  <a:gd name="T6" fmla="*/ 185 w 327"/>
                  <a:gd name="T7" fmla="*/ 42 h 260"/>
                  <a:gd name="T8" fmla="*/ 176 w 327"/>
                  <a:gd name="T9" fmla="*/ 42 h 260"/>
                  <a:gd name="T10" fmla="*/ 168 w 327"/>
                  <a:gd name="T11" fmla="*/ 42 h 260"/>
                  <a:gd name="T12" fmla="*/ 160 w 327"/>
                  <a:gd name="T13" fmla="*/ 50 h 260"/>
                  <a:gd name="T14" fmla="*/ 160 w 327"/>
                  <a:gd name="T15" fmla="*/ 50 h 260"/>
                  <a:gd name="T16" fmla="*/ 135 w 327"/>
                  <a:gd name="T17" fmla="*/ 34 h 260"/>
                  <a:gd name="T18" fmla="*/ 118 w 327"/>
                  <a:gd name="T19" fmla="*/ 17 h 260"/>
                  <a:gd name="T20" fmla="*/ 101 w 327"/>
                  <a:gd name="T21" fmla="*/ 17 h 260"/>
                  <a:gd name="T22" fmla="*/ 84 w 327"/>
                  <a:gd name="T23" fmla="*/ 8 h 260"/>
                  <a:gd name="T24" fmla="*/ 76 w 327"/>
                  <a:gd name="T25" fmla="*/ 8 h 260"/>
                  <a:gd name="T26" fmla="*/ 59 w 327"/>
                  <a:gd name="T27" fmla="*/ 17 h 260"/>
                  <a:gd name="T28" fmla="*/ 42 w 327"/>
                  <a:gd name="T29" fmla="*/ 17 h 260"/>
                  <a:gd name="T30" fmla="*/ 34 w 327"/>
                  <a:gd name="T31" fmla="*/ 17 h 260"/>
                  <a:gd name="T32" fmla="*/ 17 w 327"/>
                  <a:gd name="T33" fmla="*/ 59 h 260"/>
                  <a:gd name="T34" fmla="*/ 0 w 327"/>
                  <a:gd name="T35" fmla="*/ 84 h 260"/>
                  <a:gd name="T36" fmla="*/ 0 w 327"/>
                  <a:gd name="T37" fmla="*/ 92 h 260"/>
                  <a:gd name="T38" fmla="*/ 9 w 327"/>
                  <a:gd name="T39" fmla="*/ 109 h 260"/>
                  <a:gd name="T40" fmla="*/ 9 w 327"/>
                  <a:gd name="T41" fmla="*/ 126 h 260"/>
                  <a:gd name="T42" fmla="*/ 17 w 327"/>
                  <a:gd name="T43" fmla="*/ 134 h 260"/>
                  <a:gd name="T44" fmla="*/ 34 w 327"/>
                  <a:gd name="T45" fmla="*/ 143 h 260"/>
                  <a:gd name="T46" fmla="*/ 34 w 327"/>
                  <a:gd name="T47" fmla="*/ 151 h 260"/>
                  <a:gd name="T48" fmla="*/ 34 w 327"/>
                  <a:gd name="T49" fmla="*/ 159 h 260"/>
                  <a:gd name="T50" fmla="*/ 34 w 327"/>
                  <a:gd name="T51" fmla="*/ 168 h 260"/>
                  <a:gd name="T52" fmla="*/ 42 w 327"/>
                  <a:gd name="T53" fmla="*/ 168 h 260"/>
                  <a:gd name="T54" fmla="*/ 42 w 327"/>
                  <a:gd name="T55" fmla="*/ 176 h 260"/>
                  <a:gd name="T56" fmla="*/ 42 w 327"/>
                  <a:gd name="T57" fmla="*/ 193 h 260"/>
                  <a:gd name="T58" fmla="*/ 42 w 327"/>
                  <a:gd name="T59" fmla="*/ 193 h 260"/>
                  <a:gd name="T60" fmla="*/ 51 w 327"/>
                  <a:gd name="T61" fmla="*/ 201 h 260"/>
                  <a:gd name="T62" fmla="*/ 59 w 327"/>
                  <a:gd name="T63" fmla="*/ 235 h 260"/>
                  <a:gd name="T64" fmla="*/ 67 w 327"/>
                  <a:gd name="T65" fmla="*/ 260 h 260"/>
                  <a:gd name="T66" fmla="*/ 135 w 327"/>
                  <a:gd name="T67" fmla="*/ 252 h 260"/>
                  <a:gd name="T68" fmla="*/ 160 w 327"/>
                  <a:gd name="T69" fmla="*/ 226 h 260"/>
                  <a:gd name="T70" fmla="*/ 193 w 327"/>
                  <a:gd name="T71" fmla="*/ 210 h 260"/>
                  <a:gd name="T72" fmla="*/ 202 w 327"/>
                  <a:gd name="T73" fmla="*/ 201 h 260"/>
                  <a:gd name="T74" fmla="*/ 218 w 327"/>
                  <a:gd name="T75" fmla="*/ 201 h 260"/>
                  <a:gd name="T76" fmla="*/ 235 w 327"/>
                  <a:gd name="T77" fmla="*/ 184 h 260"/>
                  <a:gd name="T78" fmla="*/ 252 w 327"/>
                  <a:gd name="T79" fmla="*/ 159 h 260"/>
                  <a:gd name="T80" fmla="*/ 269 w 327"/>
                  <a:gd name="T81" fmla="*/ 151 h 260"/>
                  <a:gd name="T82" fmla="*/ 286 w 327"/>
                  <a:gd name="T83" fmla="*/ 143 h 260"/>
                  <a:gd name="T84" fmla="*/ 302 w 327"/>
                  <a:gd name="T85" fmla="*/ 109 h 260"/>
                  <a:gd name="T86" fmla="*/ 327 w 327"/>
                  <a:gd name="T87" fmla="*/ 101 h 260"/>
                  <a:gd name="T88" fmla="*/ 311 w 327"/>
                  <a:gd name="T89" fmla="*/ 84 h 260"/>
                  <a:gd name="T90" fmla="*/ 302 w 327"/>
                  <a:gd name="T91" fmla="*/ 84 h 260"/>
                  <a:gd name="T92" fmla="*/ 302 w 327"/>
                  <a:gd name="T93" fmla="*/ 75 h 260"/>
                  <a:gd name="T94" fmla="*/ 302 w 327"/>
                  <a:gd name="T95" fmla="*/ 59 h 260"/>
                  <a:gd name="T96" fmla="*/ 294 w 327"/>
                  <a:gd name="T97" fmla="*/ 50 h 260"/>
                  <a:gd name="T98" fmla="*/ 277 w 327"/>
                  <a:gd name="T99" fmla="*/ 34 h 260"/>
                  <a:gd name="T100" fmla="*/ 260 w 327"/>
                  <a:gd name="T101" fmla="*/ 34 h 260"/>
                  <a:gd name="T102" fmla="*/ 244 w 327"/>
                  <a:gd name="T103" fmla="*/ 42 h 260"/>
                  <a:gd name="T104" fmla="*/ 227 w 327"/>
                  <a:gd name="T105" fmla="*/ 17 h 260"/>
                  <a:gd name="T106" fmla="*/ 227 w 327"/>
                  <a:gd name="T107" fmla="*/ 2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7" h="260">
                    <a:moveTo>
                      <a:pt x="227" y="25"/>
                    </a:moveTo>
                    <a:lnTo>
                      <a:pt x="210" y="0"/>
                    </a:lnTo>
                    <a:lnTo>
                      <a:pt x="202" y="25"/>
                    </a:lnTo>
                    <a:lnTo>
                      <a:pt x="185" y="42"/>
                    </a:lnTo>
                    <a:lnTo>
                      <a:pt x="176" y="42"/>
                    </a:lnTo>
                    <a:lnTo>
                      <a:pt x="168" y="42"/>
                    </a:lnTo>
                    <a:lnTo>
                      <a:pt x="160" y="50"/>
                    </a:lnTo>
                    <a:lnTo>
                      <a:pt x="160" y="50"/>
                    </a:lnTo>
                    <a:lnTo>
                      <a:pt x="135" y="34"/>
                    </a:lnTo>
                    <a:lnTo>
                      <a:pt x="118" y="17"/>
                    </a:lnTo>
                    <a:lnTo>
                      <a:pt x="101" y="17"/>
                    </a:lnTo>
                    <a:lnTo>
                      <a:pt x="84" y="8"/>
                    </a:lnTo>
                    <a:lnTo>
                      <a:pt x="76" y="8"/>
                    </a:lnTo>
                    <a:lnTo>
                      <a:pt x="59" y="17"/>
                    </a:lnTo>
                    <a:lnTo>
                      <a:pt x="42" y="17"/>
                    </a:lnTo>
                    <a:lnTo>
                      <a:pt x="34" y="17"/>
                    </a:lnTo>
                    <a:lnTo>
                      <a:pt x="17" y="59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9" y="109"/>
                    </a:lnTo>
                    <a:lnTo>
                      <a:pt x="9" y="126"/>
                    </a:lnTo>
                    <a:lnTo>
                      <a:pt x="17" y="134"/>
                    </a:lnTo>
                    <a:lnTo>
                      <a:pt x="34" y="143"/>
                    </a:lnTo>
                    <a:lnTo>
                      <a:pt x="34" y="151"/>
                    </a:lnTo>
                    <a:lnTo>
                      <a:pt x="34" y="159"/>
                    </a:lnTo>
                    <a:lnTo>
                      <a:pt x="34" y="168"/>
                    </a:lnTo>
                    <a:lnTo>
                      <a:pt x="42" y="168"/>
                    </a:lnTo>
                    <a:lnTo>
                      <a:pt x="42" y="176"/>
                    </a:lnTo>
                    <a:lnTo>
                      <a:pt x="42" y="193"/>
                    </a:lnTo>
                    <a:lnTo>
                      <a:pt x="42" y="193"/>
                    </a:lnTo>
                    <a:lnTo>
                      <a:pt x="51" y="201"/>
                    </a:lnTo>
                    <a:lnTo>
                      <a:pt x="59" y="235"/>
                    </a:lnTo>
                    <a:lnTo>
                      <a:pt x="67" y="260"/>
                    </a:lnTo>
                    <a:lnTo>
                      <a:pt x="135" y="252"/>
                    </a:lnTo>
                    <a:lnTo>
                      <a:pt x="160" y="226"/>
                    </a:lnTo>
                    <a:lnTo>
                      <a:pt x="193" y="210"/>
                    </a:lnTo>
                    <a:lnTo>
                      <a:pt x="202" y="201"/>
                    </a:lnTo>
                    <a:lnTo>
                      <a:pt x="218" y="201"/>
                    </a:lnTo>
                    <a:lnTo>
                      <a:pt x="235" y="184"/>
                    </a:lnTo>
                    <a:lnTo>
                      <a:pt x="252" y="159"/>
                    </a:lnTo>
                    <a:lnTo>
                      <a:pt x="269" y="151"/>
                    </a:lnTo>
                    <a:lnTo>
                      <a:pt x="286" y="143"/>
                    </a:lnTo>
                    <a:lnTo>
                      <a:pt x="302" y="109"/>
                    </a:lnTo>
                    <a:lnTo>
                      <a:pt x="327" y="101"/>
                    </a:lnTo>
                    <a:lnTo>
                      <a:pt x="311" y="84"/>
                    </a:lnTo>
                    <a:lnTo>
                      <a:pt x="302" y="84"/>
                    </a:lnTo>
                    <a:lnTo>
                      <a:pt x="302" y="75"/>
                    </a:lnTo>
                    <a:lnTo>
                      <a:pt x="302" y="59"/>
                    </a:lnTo>
                    <a:lnTo>
                      <a:pt x="294" y="50"/>
                    </a:lnTo>
                    <a:lnTo>
                      <a:pt x="277" y="34"/>
                    </a:lnTo>
                    <a:lnTo>
                      <a:pt x="260" y="34"/>
                    </a:lnTo>
                    <a:lnTo>
                      <a:pt x="244" y="42"/>
                    </a:lnTo>
                    <a:lnTo>
                      <a:pt x="227" y="17"/>
                    </a:lnTo>
                    <a:lnTo>
                      <a:pt x="227" y="25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0" name="ПФО_Пензенская область">
                <a:extLst>
                  <a:ext uri="{FF2B5EF4-FFF2-40B4-BE49-F238E27FC236}">
                    <a16:creationId xmlns:a16="http://schemas.microsoft.com/office/drawing/2014/main" id="{D1C851DB-2977-C45E-4959-0F8F3E74D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113" y="3522663"/>
                <a:ext cx="303213" cy="331788"/>
              </a:xfrm>
              <a:custGeom>
                <a:avLst/>
                <a:gdLst>
                  <a:gd name="T0" fmla="*/ 193 w 260"/>
                  <a:gd name="T1" fmla="*/ 92 h 285"/>
                  <a:gd name="T2" fmla="*/ 176 w 260"/>
                  <a:gd name="T3" fmla="*/ 109 h 285"/>
                  <a:gd name="T4" fmla="*/ 159 w 260"/>
                  <a:gd name="T5" fmla="*/ 109 h 285"/>
                  <a:gd name="T6" fmla="*/ 134 w 260"/>
                  <a:gd name="T7" fmla="*/ 59 h 285"/>
                  <a:gd name="T8" fmla="*/ 117 w 260"/>
                  <a:gd name="T9" fmla="*/ 25 h 285"/>
                  <a:gd name="T10" fmla="*/ 109 w 260"/>
                  <a:gd name="T11" fmla="*/ 34 h 285"/>
                  <a:gd name="T12" fmla="*/ 101 w 260"/>
                  <a:gd name="T13" fmla="*/ 42 h 285"/>
                  <a:gd name="T14" fmla="*/ 75 w 260"/>
                  <a:gd name="T15" fmla="*/ 25 h 285"/>
                  <a:gd name="T16" fmla="*/ 67 w 260"/>
                  <a:gd name="T17" fmla="*/ 0 h 285"/>
                  <a:gd name="T18" fmla="*/ 50 w 260"/>
                  <a:gd name="T19" fmla="*/ 0 h 285"/>
                  <a:gd name="T20" fmla="*/ 50 w 260"/>
                  <a:gd name="T21" fmla="*/ 0 h 285"/>
                  <a:gd name="T22" fmla="*/ 42 w 260"/>
                  <a:gd name="T23" fmla="*/ 8 h 285"/>
                  <a:gd name="T24" fmla="*/ 33 w 260"/>
                  <a:gd name="T25" fmla="*/ 25 h 285"/>
                  <a:gd name="T26" fmla="*/ 25 w 260"/>
                  <a:gd name="T27" fmla="*/ 34 h 285"/>
                  <a:gd name="T28" fmla="*/ 33 w 260"/>
                  <a:gd name="T29" fmla="*/ 42 h 285"/>
                  <a:gd name="T30" fmla="*/ 33 w 260"/>
                  <a:gd name="T31" fmla="*/ 42 h 285"/>
                  <a:gd name="T32" fmla="*/ 33 w 260"/>
                  <a:gd name="T33" fmla="*/ 59 h 285"/>
                  <a:gd name="T34" fmla="*/ 17 w 260"/>
                  <a:gd name="T35" fmla="*/ 67 h 285"/>
                  <a:gd name="T36" fmla="*/ 25 w 260"/>
                  <a:gd name="T37" fmla="*/ 92 h 285"/>
                  <a:gd name="T38" fmla="*/ 25 w 260"/>
                  <a:gd name="T39" fmla="*/ 134 h 285"/>
                  <a:gd name="T40" fmla="*/ 17 w 260"/>
                  <a:gd name="T41" fmla="*/ 143 h 285"/>
                  <a:gd name="T42" fmla="*/ 0 w 260"/>
                  <a:gd name="T43" fmla="*/ 151 h 285"/>
                  <a:gd name="T44" fmla="*/ 17 w 260"/>
                  <a:gd name="T45" fmla="*/ 168 h 285"/>
                  <a:gd name="T46" fmla="*/ 42 w 260"/>
                  <a:gd name="T47" fmla="*/ 185 h 285"/>
                  <a:gd name="T48" fmla="*/ 50 w 260"/>
                  <a:gd name="T49" fmla="*/ 201 h 285"/>
                  <a:gd name="T50" fmla="*/ 59 w 260"/>
                  <a:gd name="T51" fmla="*/ 210 h 285"/>
                  <a:gd name="T52" fmla="*/ 75 w 260"/>
                  <a:gd name="T53" fmla="*/ 210 h 285"/>
                  <a:gd name="T54" fmla="*/ 84 w 260"/>
                  <a:gd name="T55" fmla="*/ 218 h 285"/>
                  <a:gd name="T56" fmla="*/ 92 w 260"/>
                  <a:gd name="T57" fmla="*/ 226 h 285"/>
                  <a:gd name="T58" fmla="*/ 92 w 260"/>
                  <a:gd name="T59" fmla="*/ 235 h 285"/>
                  <a:gd name="T60" fmla="*/ 117 w 260"/>
                  <a:gd name="T61" fmla="*/ 252 h 285"/>
                  <a:gd name="T62" fmla="*/ 134 w 260"/>
                  <a:gd name="T63" fmla="*/ 252 h 285"/>
                  <a:gd name="T64" fmla="*/ 142 w 260"/>
                  <a:gd name="T65" fmla="*/ 260 h 285"/>
                  <a:gd name="T66" fmla="*/ 142 w 260"/>
                  <a:gd name="T67" fmla="*/ 277 h 285"/>
                  <a:gd name="T68" fmla="*/ 168 w 260"/>
                  <a:gd name="T69" fmla="*/ 268 h 285"/>
                  <a:gd name="T70" fmla="*/ 184 w 260"/>
                  <a:gd name="T71" fmla="*/ 268 h 285"/>
                  <a:gd name="T72" fmla="*/ 201 w 260"/>
                  <a:gd name="T73" fmla="*/ 277 h 285"/>
                  <a:gd name="T74" fmla="*/ 210 w 260"/>
                  <a:gd name="T75" fmla="*/ 285 h 285"/>
                  <a:gd name="T76" fmla="*/ 235 w 260"/>
                  <a:gd name="T77" fmla="*/ 268 h 285"/>
                  <a:gd name="T78" fmla="*/ 260 w 260"/>
                  <a:gd name="T79" fmla="*/ 235 h 285"/>
                  <a:gd name="T80" fmla="*/ 260 w 260"/>
                  <a:gd name="T81" fmla="*/ 218 h 285"/>
                  <a:gd name="T82" fmla="*/ 251 w 260"/>
                  <a:gd name="T83" fmla="*/ 201 h 285"/>
                  <a:gd name="T84" fmla="*/ 260 w 260"/>
                  <a:gd name="T85" fmla="*/ 168 h 285"/>
                  <a:gd name="T86" fmla="*/ 251 w 260"/>
                  <a:gd name="T87" fmla="*/ 134 h 285"/>
                  <a:gd name="T88" fmla="*/ 218 w 260"/>
                  <a:gd name="T89" fmla="*/ 117 h 285"/>
                  <a:gd name="T90" fmla="*/ 193 w 260"/>
                  <a:gd name="T91" fmla="*/ 9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0" h="285">
                    <a:moveTo>
                      <a:pt x="193" y="92"/>
                    </a:moveTo>
                    <a:lnTo>
                      <a:pt x="176" y="109"/>
                    </a:lnTo>
                    <a:lnTo>
                      <a:pt x="159" y="109"/>
                    </a:lnTo>
                    <a:lnTo>
                      <a:pt x="134" y="59"/>
                    </a:lnTo>
                    <a:lnTo>
                      <a:pt x="117" y="25"/>
                    </a:lnTo>
                    <a:lnTo>
                      <a:pt x="109" y="34"/>
                    </a:lnTo>
                    <a:lnTo>
                      <a:pt x="101" y="42"/>
                    </a:lnTo>
                    <a:lnTo>
                      <a:pt x="75" y="25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2" y="8"/>
                    </a:lnTo>
                    <a:lnTo>
                      <a:pt x="33" y="25"/>
                    </a:lnTo>
                    <a:lnTo>
                      <a:pt x="25" y="34"/>
                    </a:lnTo>
                    <a:lnTo>
                      <a:pt x="33" y="42"/>
                    </a:lnTo>
                    <a:lnTo>
                      <a:pt x="33" y="42"/>
                    </a:lnTo>
                    <a:lnTo>
                      <a:pt x="33" y="59"/>
                    </a:lnTo>
                    <a:lnTo>
                      <a:pt x="17" y="67"/>
                    </a:lnTo>
                    <a:lnTo>
                      <a:pt x="25" y="92"/>
                    </a:lnTo>
                    <a:lnTo>
                      <a:pt x="25" y="134"/>
                    </a:lnTo>
                    <a:lnTo>
                      <a:pt x="17" y="143"/>
                    </a:lnTo>
                    <a:lnTo>
                      <a:pt x="0" y="151"/>
                    </a:lnTo>
                    <a:lnTo>
                      <a:pt x="17" y="168"/>
                    </a:lnTo>
                    <a:lnTo>
                      <a:pt x="42" y="185"/>
                    </a:lnTo>
                    <a:lnTo>
                      <a:pt x="50" y="201"/>
                    </a:lnTo>
                    <a:lnTo>
                      <a:pt x="59" y="210"/>
                    </a:lnTo>
                    <a:lnTo>
                      <a:pt x="75" y="210"/>
                    </a:lnTo>
                    <a:lnTo>
                      <a:pt x="84" y="218"/>
                    </a:lnTo>
                    <a:lnTo>
                      <a:pt x="92" y="226"/>
                    </a:lnTo>
                    <a:lnTo>
                      <a:pt x="92" y="235"/>
                    </a:lnTo>
                    <a:lnTo>
                      <a:pt x="117" y="252"/>
                    </a:lnTo>
                    <a:lnTo>
                      <a:pt x="134" y="252"/>
                    </a:lnTo>
                    <a:lnTo>
                      <a:pt x="142" y="260"/>
                    </a:lnTo>
                    <a:lnTo>
                      <a:pt x="142" y="277"/>
                    </a:lnTo>
                    <a:lnTo>
                      <a:pt x="168" y="268"/>
                    </a:lnTo>
                    <a:lnTo>
                      <a:pt x="184" y="268"/>
                    </a:lnTo>
                    <a:lnTo>
                      <a:pt x="201" y="277"/>
                    </a:lnTo>
                    <a:lnTo>
                      <a:pt x="210" y="285"/>
                    </a:lnTo>
                    <a:lnTo>
                      <a:pt x="235" y="268"/>
                    </a:lnTo>
                    <a:lnTo>
                      <a:pt x="260" y="235"/>
                    </a:lnTo>
                    <a:lnTo>
                      <a:pt x="260" y="218"/>
                    </a:lnTo>
                    <a:lnTo>
                      <a:pt x="251" y="201"/>
                    </a:lnTo>
                    <a:lnTo>
                      <a:pt x="260" y="168"/>
                    </a:lnTo>
                    <a:lnTo>
                      <a:pt x="251" y="134"/>
                    </a:lnTo>
                    <a:lnTo>
                      <a:pt x="218" y="117"/>
                    </a:lnTo>
                    <a:lnTo>
                      <a:pt x="193" y="92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1" name="ПФО_Оренбургская область">
                <a:extLst>
                  <a:ext uri="{FF2B5EF4-FFF2-40B4-BE49-F238E27FC236}">
                    <a16:creationId xmlns:a16="http://schemas.microsoft.com/office/drawing/2014/main" id="{E914F54E-C5CA-3149-CF59-99BDAC106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213" y="3943350"/>
                <a:ext cx="695325" cy="741363"/>
              </a:xfrm>
              <a:custGeom>
                <a:avLst/>
                <a:gdLst>
                  <a:gd name="T0" fmla="*/ 319 w 596"/>
                  <a:gd name="T1" fmla="*/ 184 h 637"/>
                  <a:gd name="T2" fmla="*/ 302 w 596"/>
                  <a:gd name="T3" fmla="*/ 176 h 637"/>
                  <a:gd name="T4" fmla="*/ 302 w 596"/>
                  <a:gd name="T5" fmla="*/ 167 h 637"/>
                  <a:gd name="T6" fmla="*/ 286 w 596"/>
                  <a:gd name="T7" fmla="*/ 151 h 637"/>
                  <a:gd name="T8" fmla="*/ 286 w 596"/>
                  <a:gd name="T9" fmla="*/ 100 h 637"/>
                  <a:gd name="T10" fmla="*/ 294 w 596"/>
                  <a:gd name="T11" fmla="*/ 75 h 637"/>
                  <a:gd name="T12" fmla="*/ 277 w 596"/>
                  <a:gd name="T13" fmla="*/ 42 h 637"/>
                  <a:gd name="T14" fmla="*/ 286 w 596"/>
                  <a:gd name="T15" fmla="*/ 33 h 637"/>
                  <a:gd name="T16" fmla="*/ 277 w 596"/>
                  <a:gd name="T17" fmla="*/ 25 h 637"/>
                  <a:gd name="T18" fmla="*/ 235 w 596"/>
                  <a:gd name="T19" fmla="*/ 16 h 637"/>
                  <a:gd name="T20" fmla="*/ 202 w 596"/>
                  <a:gd name="T21" fmla="*/ 50 h 637"/>
                  <a:gd name="T22" fmla="*/ 168 w 596"/>
                  <a:gd name="T23" fmla="*/ 83 h 637"/>
                  <a:gd name="T24" fmla="*/ 135 w 596"/>
                  <a:gd name="T25" fmla="*/ 100 h 637"/>
                  <a:gd name="T26" fmla="*/ 93 w 596"/>
                  <a:gd name="T27" fmla="*/ 125 h 637"/>
                  <a:gd name="T28" fmla="*/ 0 w 596"/>
                  <a:gd name="T29" fmla="*/ 159 h 637"/>
                  <a:gd name="T30" fmla="*/ 17 w 596"/>
                  <a:gd name="T31" fmla="*/ 192 h 637"/>
                  <a:gd name="T32" fmla="*/ 17 w 596"/>
                  <a:gd name="T33" fmla="*/ 209 h 637"/>
                  <a:gd name="T34" fmla="*/ 84 w 596"/>
                  <a:gd name="T35" fmla="*/ 226 h 637"/>
                  <a:gd name="T36" fmla="*/ 84 w 596"/>
                  <a:gd name="T37" fmla="*/ 268 h 637"/>
                  <a:gd name="T38" fmla="*/ 126 w 596"/>
                  <a:gd name="T39" fmla="*/ 293 h 637"/>
                  <a:gd name="T40" fmla="*/ 135 w 596"/>
                  <a:gd name="T41" fmla="*/ 327 h 637"/>
                  <a:gd name="T42" fmla="*/ 151 w 596"/>
                  <a:gd name="T43" fmla="*/ 394 h 637"/>
                  <a:gd name="T44" fmla="*/ 143 w 596"/>
                  <a:gd name="T45" fmla="*/ 419 h 637"/>
                  <a:gd name="T46" fmla="*/ 168 w 596"/>
                  <a:gd name="T47" fmla="*/ 394 h 637"/>
                  <a:gd name="T48" fmla="*/ 185 w 596"/>
                  <a:gd name="T49" fmla="*/ 402 h 637"/>
                  <a:gd name="T50" fmla="*/ 185 w 596"/>
                  <a:gd name="T51" fmla="*/ 427 h 637"/>
                  <a:gd name="T52" fmla="*/ 210 w 596"/>
                  <a:gd name="T53" fmla="*/ 461 h 637"/>
                  <a:gd name="T54" fmla="*/ 235 w 596"/>
                  <a:gd name="T55" fmla="*/ 461 h 637"/>
                  <a:gd name="T56" fmla="*/ 252 w 596"/>
                  <a:gd name="T57" fmla="*/ 444 h 637"/>
                  <a:gd name="T58" fmla="*/ 319 w 596"/>
                  <a:gd name="T59" fmla="*/ 469 h 637"/>
                  <a:gd name="T60" fmla="*/ 328 w 596"/>
                  <a:gd name="T61" fmla="*/ 494 h 637"/>
                  <a:gd name="T62" fmla="*/ 361 w 596"/>
                  <a:gd name="T63" fmla="*/ 486 h 637"/>
                  <a:gd name="T64" fmla="*/ 378 w 596"/>
                  <a:gd name="T65" fmla="*/ 503 h 637"/>
                  <a:gd name="T66" fmla="*/ 395 w 596"/>
                  <a:gd name="T67" fmla="*/ 503 h 637"/>
                  <a:gd name="T68" fmla="*/ 395 w 596"/>
                  <a:gd name="T69" fmla="*/ 545 h 637"/>
                  <a:gd name="T70" fmla="*/ 462 w 596"/>
                  <a:gd name="T71" fmla="*/ 603 h 637"/>
                  <a:gd name="T72" fmla="*/ 487 w 596"/>
                  <a:gd name="T73" fmla="*/ 603 h 637"/>
                  <a:gd name="T74" fmla="*/ 546 w 596"/>
                  <a:gd name="T75" fmla="*/ 637 h 637"/>
                  <a:gd name="T76" fmla="*/ 571 w 596"/>
                  <a:gd name="T77" fmla="*/ 553 h 637"/>
                  <a:gd name="T78" fmla="*/ 554 w 596"/>
                  <a:gd name="T79" fmla="*/ 519 h 637"/>
                  <a:gd name="T80" fmla="*/ 546 w 596"/>
                  <a:gd name="T81" fmla="*/ 494 h 637"/>
                  <a:gd name="T82" fmla="*/ 537 w 596"/>
                  <a:gd name="T83" fmla="*/ 478 h 637"/>
                  <a:gd name="T84" fmla="*/ 571 w 596"/>
                  <a:gd name="T85" fmla="*/ 444 h 637"/>
                  <a:gd name="T86" fmla="*/ 520 w 596"/>
                  <a:gd name="T87" fmla="*/ 410 h 637"/>
                  <a:gd name="T88" fmla="*/ 504 w 596"/>
                  <a:gd name="T89" fmla="*/ 419 h 637"/>
                  <a:gd name="T90" fmla="*/ 504 w 596"/>
                  <a:gd name="T91" fmla="*/ 402 h 637"/>
                  <a:gd name="T92" fmla="*/ 487 w 596"/>
                  <a:gd name="T93" fmla="*/ 410 h 637"/>
                  <a:gd name="T94" fmla="*/ 445 w 596"/>
                  <a:gd name="T95" fmla="*/ 444 h 637"/>
                  <a:gd name="T96" fmla="*/ 411 w 596"/>
                  <a:gd name="T97" fmla="*/ 427 h 637"/>
                  <a:gd name="T98" fmla="*/ 378 w 596"/>
                  <a:gd name="T99" fmla="*/ 419 h 637"/>
                  <a:gd name="T100" fmla="*/ 353 w 596"/>
                  <a:gd name="T101" fmla="*/ 410 h 637"/>
                  <a:gd name="T102" fmla="*/ 336 w 596"/>
                  <a:gd name="T103" fmla="*/ 394 h 637"/>
                  <a:gd name="T104" fmla="*/ 344 w 596"/>
                  <a:gd name="T105" fmla="*/ 343 h 637"/>
                  <a:gd name="T106" fmla="*/ 353 w 596"/>
                  <a:gd name="T107" fmla="*/ 318 h 637"/>
                  <a:gd name="T108" fmla="*/ 344 w 596"/>
                  <a:gd name="T109" fmla="*/ 276 h 637"/>
                  <a:gd name="T110" fmla="*/ 319 w 596"/>
                  <a:gd name="T111" fmla="*/ 301 h 637"/>
                  <a:gd name="T112" fmla="*/ 302 w 596"/>
                  <a:gd name="T113" fmla="*/ 243 h 637"/>
                  <a:gd name="T114" fmla="*/ 319 w 596"/>
                  <a:gd name="T115" fmla="*/ 251 h 637"/>
                  <a:gd name="T116" fmla="*/ 311 w 596"/>
                  <a:gd name="T117" fmla="*/ 226 h 637"/>
                  <a:gd name="T118" fmla="*/ 311 w 596"/>
                  <a:gd name="T119" fmla="*/ 209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6" h="637">
                    <a:moveTo>
                      <a:pt x="311" y="209"/>
                    </a:moveTo>
                    <a:lnTo>
                      <a:pt x="319" y="184"/>
                    </a:lnTo>
                    <a:lnTo>
                      <a:pt x="311" y="184"/>
                    </a:lnTo>
                    <a:lnTo>
                      <a:pt x="302" y="176"/>
                    </a:lnTo>
                    <a:lnTo>
                      <a:pt x="302" y="167"/>
                    </a:lnTo>
                    <a:lnTo>
                      <a:pt x="302" y="167"/>
                    </a:lnTo>
                    <a:lnTo>
                      <a:pt x="294" y="159"/>
                    </a:lnTo>
                    <a:lnTo>
                      <a:pt x="286" y="151"/>
                    </a:lnTo>
                    <a:lnTo>
                      <a:pt x="286" y="125"/>
                    </a:lnTo>
                    <a:lnTo>
                      <a:pt x="286" y="100"/>
                    </a:lnTo>
                    <a:lnTo>
                      <a:pt x="294" y="83"/>
                    </a:lnTo>
                    <a:lnTo>
                      <a:pt x="294" y="75"/>
                    </a:lnTo>
                    <a:lnTo>
                      <a:pt x="277" y="58"/>
                    </a:lnTo>
                    <a:lnTo>
                      <a:pt x="277" y="42"/>
                    </a:lnTo>
                    <a:lnTo>
                      <a:pt x="286" y="33"/>
                    </a:lnTo>
                    <a:lnTo>
                      <a:pt x="286" y="33"/>
                    </a:lnTo>
                    <a:lnTo>
                      <a:pt x="286" y="25"/>
                    </a:lnTo>
                    <a:lnTo>
                      <a:pt x="277" y="25"/>
                    </a:lnTo>
                    <a:lnTo>
                      <a:pt x="260" y="0"/>
                    </a:lnTo>
                    <a:lnTo>
                      <a:pt x="235" y="16"/>
                    </a:lnTo>
                    <a:lnTo>
                      <a:pt x="219" y="42"/>
                    </a:lnTo>
                    <a:lnTo>
                      <a:pt x="202" y="50"/>
                    </a:lnTo>
                    <a:lnTo>
                      <a:pt x="185" y="58"/>
                    </a:lnTo>
                    <a:lnTo>
                      <a:pt x="168" y="83"/>
                    </a:lnTo>
                    <a:lnTo>
                      <a:pt x="151" y="100"/>
                    </a:lnTo>
                    <a:lnTo>
                      <a:pt x="135" y="100"/>
                    </a:lnTo>
                    <a:lnTo>
                      <a:pt x="126" y="109"/>
                    </a:lnTo>
                    <a:lnTo>
                      <a:pt x="93" y="125"/>
                    </a:lnTo>
                    <a:lnTo>
                      <a:pt x="68" y="151"/>
                    </a:lnTo>
                    <a:lnTo>
                      <a:pt x="0" y="159"/>
                    </a:lnTo>
                    <a:lnTo>
                      <a:pt x="0" y="167"/>
                    </a:lnTo>
                    <a:lnTo>
                      <a:pt x="17" y="192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42" y="226"/>
                    </a:lnTo>
                    <a:lnTo>
                      <a:pt x="84" y="226"/>
                    </a:lnTo>
                    <a:lnTo>
                      <a:pt x="84" y="243"/>
                    </a:lnTo>
                    <a:lnTo>
                      <a:pt x="84" y="268"/>
                    </a:lnTo>
                    <a:lnTo>
                      <a:pt x="109" y="276"/>
                    </a:lnTo>
                    <a:lnTo>
                      <a:pt x="126" y="293"/>
                    </a:lnTo>
                    <a:lnTo>
                      <a:pt x="135" y="310"/>
                    </a:lnTo>
                    <a:lnTo>
                      <a:pt x="135" y="327"/>
                    </a:lnTo>
                    <a:lnTo>
                      <a:pt x="143" y="360"/>
                    </a:lnTo>
                    <a:lnTo>
                      <a:pt x="151" y="394"/>
                    </a:lnTo>
                    <a:lnTo>
                      <a:pt x="143" y="402"/>
                    </a:lnTo>
                    <a:lnTo>
                      <a:pt x="143" y="419"/>
                    </a:lnTo>
                    <a:lnTo>
                      <a:pt x="160" y="410"/>
                    </a:lnTo>
                    <a:lnTo>
                      <a:pt x="168" y="394"/>
                    </a:lnTo>
                    <a:lnTo>
                      <a:pt x="177" y="402"/>
                    </a:lnTo>
                    <a:lnTo>
                      <a:pt x="185" y="402"/>
                    </a:lnTo>
                    <a:lnTo>
                      <a:pt x="185" y="410"/>
                    </a:lnTo>
                    <a:lnTo>
                      <a:pt x="185" y="427"/>
                    </a:lnTo>
                    <a:lnTo>
                      <a:pt x="202" y="444"/>
                    </a:lnTo>
                    <a:lnTo>
                      <a:pt x="210" y="461"/>
                    </a:lnTo>
                    <a:lnTo>
                      <a:pt x="227" y="461"/>
                    </a:lnTo>
                    <a:lnTo>
                      <a:pt x="235" y="461"/>
                    </a:lnTo>
                    <a:lnTo>
                      <a:pt x="244" y="452"/>
                    </a:lnTo>
                    <a:lnTo>
                      <a:pt x="252" y="444"/>
                    </a:lnTo>
                    <a:lnTo>
                      <a:pt x="286" y="452"/>
                    </a:lnTo>
                    <a:lnTo>
                      <a:pt x="319" y="469"/>
                    </a:lnTo>
                    <a:lnTo>
                      <a:pt x="328" y="486"/>
                    </a:lnTo>
                    <a:lnTo>
                      <a:pt x="328" y="494"/>
                    </a:lnTo>
                    <a:lnTo>
                      <a:pt x="344" y="494"/>
                    </a:lnTo>
                    <a:lnTo>
                      <a:pt x="361" y="486"/>
                    </a:lnTo>
                    <a:lnTo>
                      <a:pt x="369" y="494"/>
                    </a:lnTo>
                    <a:lnTo>
                      <a:pt x="378" y="503"/>
                    </a:lnTo>
                    <a:lnTo>
                      <a:pt x="386" y="503"/>
                    </a:lnTo>
                    <a:lnTo>
                      <a:pt x="395" y="503"/>
                    </a:lnTo>
                    <a:lnTo>
                      <a:pt x="403" y="528"/>
                    </a:lnTo>
                    <a:lnTo>
                      <a:pt x="395" y="545"/>
                    </a:lnTo>
                    <a:lnTo>
                      <a:pt x="437" y="603"/>
                    </a:lnTo>
                    <a:lnTo>
                      <a:pt x="462" y="603"/>
                    </a:lnTo>
                    <a:lnTo>
                      <a:pt x="478" y="587"/>
                    </a:lnTo>
                    <a:lnTo>
                      <a:pt x="487" y="603"/>
                    </a:lnTo>
                    <a:lnTo>
                      <a:pt x="487" y="612"/>
                    </a:lnTo>
                    <a:lnTo>
                      <a:pt x="546" y="637"/>
                    </a:lnTo>
                    <a:lnTo>
                      <a:pt x="596" y="595"/>
                    </a:lnTo>
                    <a:lnTo>
                      <a:pt x="571" y="553"/>
                    </a:lnTo>
                    <a:lnTo>
                      <a:pt x="546" y="519"/>
                    </a:lnTo>
                    <a:lnTo>
                      <a:pt x="554" y="519"/>
                    </a:lnTo>
                    <a:lnTo>
                      <a:pt x="554" y="511"/>
                    </a:lnTo>
                    <a:lnTo>
                      <a:pt x="546" y="494"/>
                    </a:lnTo>
                    <a:lnTo>
                      <a:pt x="546" y="478"/>
                    </a:lnTo>
                    <a:lnTo>
                      <a:pt x="537" y="478"/>
                    </a:lnTo>
                    <a:lnTo>
                      <a:pt x="554" y="452"/>
                    </a:lnTo>
                    <a:lnTo>
                      <a:pt x="571" y="444"/>
                    </a:lnTo>
                    <a:lnTo>
                      <a:pt x="546" y="419"/>
                    </a:lnTo>
                    <a:lnTo>
                      <a:pt x="520" y="410"/>
                    </a:lnTo>
                    <a:lnTo>
                      <a:pt x="512" y="419"/>
                    </a:lnTo>
                    <a:lnTo>
                      <a:pt x="504" y="419"/>
                    </a:lnTo>
                    <a:lnTo>
                      <a:pt x="504" y="410"/>
                    </a:lnTo>
                    <a:lnTo>
                      <a:pt x="504" y="402"/>
                    </a:lnTo>
                    <a:lnTo>
                      <a:pt x="495" y="394"/>
                    </a:lnTo>
                    <a:lnTo>
                      <a:pt x="487" y="410"/>
                    </a:lnTo>
                    <a:lnTo>
                      <a:pt x="470" y="410"/>
                    </a:lnTo>
                    <a:lnTo>
                      <a:pt x="445" y="444"/>
                    </a:lnTo>
                    <a:lnTo>
                      <a:pt x="411" y="436"/>
                    </a:lnTo>
                    <a:lnTo>
                      <a:pt x="411" y="427"/>
                    </a:lnTo>
                    <a:lnTo>
                      <a:pt x="395" y="419"/>
                    </a:lnTo>
                    <a:lnTo>
                      <a:pt x="378" y="419"/>
                    </a:lnTo>
                    <a:lnTo>
                      <a:pt x="361" y="419"/>
                    </a:lnTo>
                    <a:lnTo>
                      <a:pt x="353" y="410"/>
                    </a:lnTo>
                    <a:lnTo>
                      <a:pt x="344" y="394"/>
                    </a:lnTo>
                    <a:lnTo>
                      <a:pt x="336" y="394"/>
                    </a:lnTo>
                    <a:lnTo>
                      <a:pt x="353" y="352"/>
                    </a:lnTo>
                    <a:lnTo>
                      <a:pt x="344" y="343"/>
                    </a:lnTo>
                    <a:lnTo>
                      <a:pt x="336" y="335"/>
                    </a:lnTo>
                    <a:lnTo>
                      <a:pt x="353" y="318"/>
                    </a:lnTo>
                    <a:lnTo>
                      <a:pt x="369" y="293"/>
                    </a:lnTo>
                    <a:lnTo>
                      <a:pt x="344" y="276"/>
                    </a:lnTo>
                    <a:lnTo>
                      <a:pt x="328" y="301"/>
                    </a:lnTo>
                    <a:lnTo>
                      <a:pt x="319" y="301"/>
                    </a:lnTo>
                    <a:lnTo>
                      <a:pt x="311" y="268"/>
                    </a:lnTo>
                    <a:lnTo>
                      <a:pt x="302" y="243"/>
                    </a:lnTo>
                    <a:lnTo>
                      <a:pt x="311" y="251"/>
                    </a:lnTo>
                    <a:lnTo>
                      <a:pt x="319" y="251"/>
                    </a:lnTo>
                    <a:lnTo>
                      <a:pt x="319" y="234"/>
                    </a:lnTo>
                    <a:lnTo>
                      <a:pt x="311" y="226"/>
                    </a:lnTo>
                    <a:lnTo>
                      <a:pt x="311" y="201"/>
                    </a:lnTo>
                    <a:lnTo>
                      <a:pt x="311" y="209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2" name="ПФО_Нижегородская область">
                <a:extLst>
                  <a:ext uri="{FF2B5EF4-FFF2-40B4-BE49-F238E27FC236}">
                    <a16:creationId xmlns:a16="http://schemas.microsoft.com/office/drawing/2014/main" id="{68C495D7-471B-7DCC-F4AF-75E3AD0E6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750" y="3228975"/>
                <a:ext cx="565150" cy="352425"/>
              </a:xfrm>
              <a:custGeom>
                <a:avLst/>
                <a:gdLst>
                  <a:gd name="T0" fmla="*/ 335 w 486"/>
                  <a:gd name="T1" fmla="*/ 26 h 302"/>
                  <a:gd name="T2" fmla="*/ 268 w 486"/>
                  <a:gd name="T3" fmla="*/ 9 h 302"/>
                  <a:gd name="T4" fmla="*/ 260 w 486"/>
                  <a:gd name="T5" fmla="*/ 17 h 302"/>
                  <a:gd name="T6" fmla="*/ 234 w 486"/>
                  <a:gd name="T7" fmla="*/ 42 h 302"/>
                  <a:gd name="T8" fmla="*/ 201 w 486"/>
                  <a:gd name="T9" fmla="*/ 42 h 302"/>
                  <a:gd name="T10" fmla="*/ 167 w 486"/>
                  <a:gd name="T11" fmla="*/ 51 h 302"/>
                  <a:gd name="T12" fmla="*/ 151 w 486"/>
                  <a:gd name="T13" fmla="*/ 51 h 302"/>
                  <a:gd name="T14" fmla="*/ 142 w 486"/>
                  <a:gd name="T15" fmla="*/ 68 h 302"/>
                  <a:gd name="T16" fmla="*/ 134 w 486"/>
                  <a:gd name="T17" fmla="*/ 84 h 302"/>
                  <a:gd name="T18" fmla="*/ 125 w 486"/>
                  <a:gd name="T19" fmla="*/ 84 h 302"/>
                  <a:gd name="T20" fmla="*/ 117 w 486"/>
                  <a:gd name="T21" fmla="*/ 84 h 302"/>
                  <a:gd name="T22" fmla="*/ 67 w 486"/>
                  <a:gd name="T23" fmla="*/ 93 h 302"/>
                  <a:gd name="T24" fmla="*/ 8 w 486"/>
                  <a:gd name="T25" fmla="*/ 118 h 302"/>
                  <a:gd name="T26" fmla="*/ 8 w 486"/>
                  <a:gd name="T27" fmla="*/ 135 h 302"/>
                  <a:gd name="T28" fmla="*/ 0 w 486"/>
                  <a:gd name="T29" fmla="*/ 143 h 302"/>
                  <a:gd name="T30" fmla="*/ 25 w 486"/>
                  <a:gd name="T31" fmla="*/ 151 h 302"/>
                  <a:gd name="T32" fmla="*/ 16 w 486"/>
                  <a:gd name="T33" fmla="*/ 177 h 302"/>
                  <a:gd name="T34" fmla="*/ 42 w 486"/>
                  <a:gd name="T35" fmla="*/ 202 h 302"/>
                  <a:gd name="T36" fmla="*/ 75 w 486"/>
                  <a:gd name="T37" fmla="*/ 210 h 302"/>
                  <a:gd name="T38" fmla="*/ 109 w 486"/>
                  <a:gd name="T39" fmla="*/ 302 h 302"/>
                  <a:gd name="T40" fmla="*/ 142 w 486"/>
                  <a:gd name="T41" fmla="*/ 286 h 302"/>
                  <a:gd name="T42" fmla="*/ 151 w 486"/>
                  <a:gd name="T43" fmla="*/ 294 h 302"/>
                  <a:gd name="T44" fmla="*/ 193 w 486"/>
                  <a:gd name="T45" fmla="*/ 277 h 302"/>
                  <a:gd name="T46" fmla="*/ 193 w 486"/>
                  <a:gd name="T47" fmla="*/ 294 h 302"/>
                  <a:gd name="T48" fmla="*/ 209 w 486"/>
                  <a:gd name="T49" fmla="*/ 302 h 302"/>
                  <a:gd name="T50" fmla="*/ 218 w 486"/>
                  <a:gd name="T51" fmla="*/ 294 h 302"/>
                  <a:gd name="T52" fmla="*/ 251 w 486"/>
                  <a:gd name="T53" fmla="*/ 286 h 302"/>
                  <a:gd name="T54" fmla="*/ 251 w 486"/>
                  <a:gd name="T55" fmla="*/ 269 h 302"/>
                  <a:gd name="T56" fmla="*/ 251 w 486"/>
                  <a:gd name="T57" fmla="*/ 244 h 302"/>
                  <a:gd name="T58" fmla="*/ 276 w 486"/>
                  <a:gd name="T59" fmla="*/ 227 h 302"/>
                  <a:gd name="T60" fmla="*/ 276 w 486"/>
                  <a:gd name="T61" fmla="*/ 202 h 302"/>
                  <a:gd name="T62" fmla="*/ 293 w 486"/>
                  <a:gd name="T63" fmla="*/ 185 h 302"/>
                  <a:gd name="T64" fmla="*/ 293 w 486"/>
                  <a:gd name="T65" fmla="*/ 151 h 302"/>
                  <a:gd name="T66" fmla="*/ 310 w 486"/>
                  <a:gd name="T67" fmla="*/ 160 h 302"/>
                  <a:gd name="T68" fmla="*/ 327 w 486"/>
                  <a:gd name="T69" fmla="*/ 143 h 302"/>
                  <a:gd name="T70" fmla="*/ 377 w 486"/>
                  <a:gd name="T71" fmla="*/ 168 h 302"/>
                  <a:gd name="T72" fmla="*/ 394 w 486"/>
                  <a:gd name="T73" fmla="*/ 151 h 302"/>
                  <a:gd name="T74" fmla="*/ 411 w 486"/>
                  <a:gd name="T75" fmla="*/ 126 h 302"/>
                  <a:gd name="T76" fmla="*/ 461 w 486"/>
                  <a:gd name="T77" fmla="*/ 135 h 302"/>
                  <a:gd name="T78" fmla="*/ 478 w 486"/>
                  <a:gd name="T79" fmla="*/ 126 h 302"/>
                  <a:gd name="T80" fmla="*/ 461 w 486"/>
                  <a:gd name="T81" fmla="*/ 84 h 302"/>
                  <a:gd name="T82" fmla="*/ 402 w 486"/>
                  <a:gd name="T83" fmla="*/ 42 h 302"/>
                  <a:gd name="T84" fmla="*/ 385 w 486"/>
                  <a:gd name="T85" fmla="*/ 42 h 302"/>
                  <a:gd name="T86" fmla="*/ 360 w 486"/>
                  <a:gd name="T8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86" h="302">
                    <a:moveTo>
                      <a:pt x="352" y="9"/>
                    </a:moveTo>
                    <a:lnTo>
                      <a:pt x="335" y="26"/>
                    </a:lnTo>
                    <a:lnTo>
                      <a:pt x="302" y="26"/>
                    </a:lnTo>
                    <a:lnTo>
                      <a:pt x="268" y="9"/>
                    </a:lnTo>
                    <a:lnTo>
                      <a:pt x="268" y="17"/>
                    </a:lnTo>
                    <a:lnTo>
                      <a:pt x="260" y="17"/>
                    </a:lnTo>
                    <a:lnTo>
                      <a:pt x="243" y="26"/>
                    </a:lnTo>
                    <a:lnTo>
                      <a:pt x="234" y="42"/>
                    </a:lnTo>
                    <a:lnTo>
                      <a:pt x="218" y="51"/>
                    </a:lnTo>
                    <a:lnTo>
                      <a:pt x="201" y="42"/>
                    </a:lnTo>
                    <a:lnTo>
                      <a:pt x="184" y="34"/>
                    </a:lnTo>
                    <a:lnTo>
                      <a:pt x="167" y="51"/>
                    </a:lnTo>
                    <a:lnTo>
                      <a:pt x="159" y="59"/>
                    </a:lnTo>
                    <a:lnTo>
                      <a:pt x="151" y="51"/>
                    </a:lnTo>
                    <a:lnTo>
                      <a:pt x="142" y="51"/>
                    </a:lnTo>
                    <a:lnTo>
                      <a:pt x="142" y="68"/>
                    </a:lnTo>
                    <a:lnTo>
                      <a:pt x="134" y="76"/>
                    </a:lnTo>
                    <a:lnTo>
                      <a:pt x="134" y="84"/>
                    </a:lnTo>
                    <a:lnTo>
                      <a:pt x="142" y="84"/>
                    </a:lnTo>
                    <a:lnTo>
                      <a:pt x="125" y="84"/>
                    </a:lnTo>
                    <a:lnTo>
                      <a:pt x="117" y="84"/>
                    </a:lnTo>
                    <a:lnTo>
                      <a:pt x="117" y="84"/>
                    </a:lnTo>
                    <a:lnTo>
                      <a:pt x="92" y="84"/>
                    </a:lnTo>
                    <a:lnTo>
                      <a:pt x="67" y="93"/>
                    </a:lnTo>
                    <a:lnTo>
                      <a:pt x="42" y="109"/>
                    </a:lnTo>
                    <a:lnTo>
                      <a:pt x="8" y="118"/>
                    </a:lnTo>
                    <a:lnTo>
                      <a:pt x="8" y="126"/>
                    </a:lnTo>
                    <a:lnTo>
                      <a:pt x="8" y="135"/>
                    </a:lnTo>
                    <a:lnTo>
                      <a:pt x="0" y="135"/>
                    </a:lnTo>
                    <a:lnTo>
                      <a:pt x="0" y="143"/>
                    </a:lnTo>
                    <a:lnTo>
                      <a:pt x="8" y="143"/>
                    </a:lnTo>
                    <a:lnTo>
                      <a:pt x="25" y="151"/>
                    </a:lnTo>
                    <a:lnTo>
                      <a:pt x="25" y="168"/>
                    </a:lnTo>
                    <a:lnTo>
                      <a:pt x="16" y="177"/>
                    </a:lnTo>
                    <a:lnTo>
                      <a:pt x="33" y="193"/>
                    </a:lnTo>
                    <a:lnTo>
                      <a:pt x="42" y="202"/>
                    </a:lnTo>
                    <a:lnTo>
                      <a:pt x="58" y="202"/>
                    </a:lnTo>
                    <a:lnTo>
                      <a:pt x="75" y="210"/>
                    </a:lnTo>
                    <a:lnTo>
                      <a:pt x="92" y="269"/>
                    </a:lnTo>
                    <a:lnTo>
                      <a:pt x="109" y="302"/>
                    </a:lnTo>
                    <a:lnTo>
                      <a:pt x="125" y="294"/>
                    </a:lnTo>
                    <a:lnTo>
                      <a:pt x="142" y="286"/>
                    </a:lnTo>
                    <a:lnTo>
                      <a:pt x="142" y="294"/>
                    </a:lnTo>
                    <a:lnTo>
                      <a:pt x="151" y="294"/>
                    </a:lnTo>
                    <a:lnTo>
                      <a:pt x="167" y="286"/>
                    </a:lnTo>
                    <a:lnTo>
                      <a:pt x="193" y="277"/>
                    </a:lnTo>
                    <a:lnTo>
                      <a:pt x="201" y="286"/>
                    </a:lnTo>
                    <a:lnTo>
                      <a:pt x="193" y="294"/>
                    </a:lnTo>
                    <a:lnTo>
                      <a:pt x="201" y="302"/>
                    </a:lnTo>
                    <a:lnTo>
                      <a:pt x="209" y="302"/>
                    </a:lnTo>
                    <a:lnTo>
                      <a:pt x="218" y="302"/>
                    </a:lnTo>
                    <a:lnTo>
                      <a:pt x="218" y="294"/>
                    </a:lnTo>
                    <a:lnTo>
                      <a:pt x="234" y="286"/>
                    </a:lnTo>
                    <a:lnTo>
                      <a:pt x="251" y="286"/>
                    </a:lnTo>
                    <a:lnTo>
                      <a:pt x="260" y="286"/>
                    </a:lnTo>
                    <a:lnTo>
                      <a:pt x="251" y="269"/>
                    </a:lnTo>
                    <a:lnTo>
                      <a:pt x="251" y="244"/>
                    </a:lnTo>
                    <a:lnTo>
                      <a:pt x="251" y="244"/>
                    </a:lnTo>
                    <a:lnTo>
                      <a:pt x="268" y="235"/>
                    </a:lnTo>
                    <a:lnTo>
                      <a:pt x="276" y="227"/>
                    </a:lnTo>
                    <a:lnTo>
                      <a:pt x="285" y="210"/>
                    </a:lnTo>
                    <a:lnTo>
                      <a:pt x="276" y="202"/>
                    </a:lnTo>
                    <a:lnTo>
                      <a:pt x="285" y="185"/>
                    </a:lnTo>
                    <a:lnTo>
                      <a:pt x="293" y="185"/>
                    </a:lnTo>
                    <a:lnTo>
                      <a:pt x="285" y="168"/>
                    </a:lnTo>
                    <a:lnTo>
                      <a:pt x="293" y="151"/>
                    </a:lnTo>
                    <a:lnTo>
                      <a:pt x="302" y="151"/>
                    </a:lnTo>
                    <a:lnTo>
                      <a:pt x="310" y="160"/>
                    </a:lnTo>
                    <a:lnTo>
                      <a:pt x="318" y="151"/>
                    </a:lnTo>
                    <a:lnTo>
                      <a:pt x="327" y="143"/>
                    </a:lnTo>
                    <a:lnTo>
                      <a:pt x="352" y="151"/>
                    </a:lnTo>
                    <a:lnTo>
                      <a:pt x="377" y="168"/>
                    </a:lnTo>
                    <a:lnTo>
                      <a:pt x="385" y="160"/>
                    </a:lnTo>
                    <a:lnTo>
                      <a:pt x="394" y="151"/>
                    </a:lnTo>
                    <a:lnTo>
                      <a:pt x="402" y="135"/>
                    </a:lnTo>
                    <a:lnTo>
                      <a:pt x="411" y="126"/>
                    </a:lnTo>
                    <a:lnTo>
                      <a:pt x="444" y="143"/>
                    </a:lnTo>
                    <a:lnTo>
                      <a:pt x="461" y="135"/>
                    </a:lnTo>
                    <a:lnTo>
                      <a:pt x="478" y="126"/>
                    </a:lnTo>
                    <a:lnTo>
                      <a:pt x="478" y="126"/>
                    </a:lnTo>
                    <a:lnTo>
                      <a:pt x="486" y="118"/>
                    </a:lnTo>
                    <a:lnTo>
                      <a:pt x="461" y="84"/>
                    </a:lnTo>
                    <a:lnTo>
                      <a:pt x="436" y="51"/>
                    </a:lnTo>
                    <a:lnTo>
                      <a:pt x="402" y="42"/>
                    </a:lnTo>
                    <a:lnTo>
                      <a:pt x="394" y="42"/>
                    </a:lnTo>
                    <a:lnTo>
                      <a:pt x="385" y="42"/>
                    </a:lnTo>
                    <a:lnTo>
                      <a:pt x="385" y="26"/>
                    </a:lnTo>
                    <a:lnTo>
                      <a:pt x="360" y="0"/>
                    </a:lnTo>
                    <a:lnTo>
                      <a:pt x="352" y="9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3" name="ПФО_Кировская область">
                <a:extLst>
                  <a:ext uri="{FF2B5EF4-FFF2-40B4-BE49-F238E27FC236}">
                    <a16:creationId xmlns:a16="http://schemas.microsoft.com/office/drawing/2014/main" id="{E7BE36AB-0A65-0885-A039-261F9AD6C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900" y="3035300"/>
                <a:ext cx="615950" cy="671513"/>
              </a:xfrm>
              <a:custGeom>
                <a:avLst/>
                <a:gdLst>
                  <a:gd name="T0" fmla="*/ 252 w 528"/>
                  <a:gd name="T1" fmla="*/ 17 h 578"/>
                  <a:gd name="T2" fmla="*/ 185 w 528"/>
                  <a:gd name="T3" fmla="*/ 42 h 578"/>
                  <a:gd name="T4" fmla="*/ 210 w 528"/>
                  <a:gd name="T5" fmla="*/ 67 h 578"/>
                  <a:gd name="T6" fmla="*/ 210 w 528"/>
                  <a:gd name="T7" fmla="*/ 75 h 578"/>
                  <a:gd name="T8" fmla="*/ 193 w 528"/>
                  <a:gd name="T9" fmla="*/ 117 h 578"/>
                  <a:gd name="T10" fmla="*/ 176 w 528"/>
                  <a:gd name="T11" fmla="*/ 184 h 578"/>
                  <a:gd name="T12" fmla="*/ 151 w 528"/>
                  <a:gd name="T13" fmla="*/ 193 h 578"/>
                  <a:gd name="T14" fmla="*/ 126 w 528"/>
                  <a:gd name="T15" fmla="*/ 193 h 578"/>
                  <a:gd name="T16" fmla="*/ 101 w 528"/>
                  <a:gd name="T17" fmla="*/ 193 h 578"/>
                  <a:gd name="T18" fmla="*/ 84 w 528"/>
                  <a:gd name="T19" fmla="*/ 251 h 578"/>
                  <a:gd name="T20" fmla="*/ 101 w 528"/>
                  <a:gd name="T21" fmla="*/ 293 h 578"/>
                  <a:gd name="T22" fmla="*/ 34 w 528"/>
                  <a:gd name="T23" fmla="*/ 293 h 578"/>
                  <a:gd name="T24" fmla="*/ 8 w 528"/>
                  <a:gd name="T25" fmla="*/ 327 h 578"/>
                  <a:gd name="T26" fmla="*/ 17 w 528"/>
                  <a:gd name="T27" fmla="*/ 352 h 578"/>
                  <a:gd name="T28" fmla="*/ 59 w 528"/>
                  <a:gd name="T29" fmla="*/ 369 h 578"/>
                  <a:gd name="T30" fmla="*/ 84 w 528"/>
                  <a:gd name="T31" fmla="*/ 377 h 578"/>
                  <a:gd name="T32" fmla="*/ 109 w 528"/>
                  <a:gd name="T33" fmla="*/ 402 h 578"/>
                  <a:gd name="T34" fmla="*/ 134 w 528"/>
                  <a:gd name="T35" fmla="*/ 394 h 578"/>
                  <a:gd name="T36" fmla="*/ 134 w 528"/>
                  <a:gd name="T37" fmla="*/ 427 h 578"/>
                  <a:gd name="T38" fmla="*/ 143 w 528"/>
                  <a:gd name="T39" fmla="*/ 444 h 578"/>
                  <a:gd name="T40" fmla="*/ 151 w 528"/>
                  <a:gd name="T41" fmla="*/ 469 h 578"/>
                  <a:gd name="T42" fmla="*/ 159 w 528"/>
                  <a:gd name="T43" fmla="*/ 494 h 578"/>
                  <a:gd name="T44" fmla="*/ 159 w 528"/>
                  <a:gd name="T45" fmla="*/ 536 h 578"/>
                  <a:gd name="T46" fmla="*/ 159 w 528"/>
                  <a:gd name="T47" fmla="*/ 570 h 578"/>
                  <a:gd name="T48" fmla="*/ 193 w 528"/>
                  <a:gd name="T49" fmla="*/ 520 h 578"/>
                  <a:gd name="T50" fmla="*/ 226 w 528"/>
                  <a:gd name="T51" fmla="*/ 478 h 578"/>
                  <a:gd name="T52" fmla="*/ 268 w 528"/>
                  <a:gd name="T53" fmla="*/ 461 h 578"/>
                  <a:gd name="T54" fmla="*/ 319 w 528"/>
                  <a:gd name="T55" fmla="*/ 402 h 578"/>
                  <a:gd name="T56" fmla="*/ 386 w 528"/>
                  <a:gd name="T57" fmla="*/ 411 h 578"/>
                  <a:gd name="T58" fmla="*/ 411 w 528"/>
                  <a:gd name="T59" fmla="*/ 419 h 578"/>
                  <a:gd name="T60" fmla="*/ 436 w 528"/>
                  <a:gd name="T61" fmla="*/ 436 h 578"/>
                  <a:gd name="T62" fmla="*/ 470 w 528"/>
                  <a:gd name="T63" fmla="*/ 394 h 578"/>
                  <a:gd name="T64" fmla="*/ 461 w 528"/>
                  <a:gd name="T65" fmla="*/ 344 h 578"/>
                  <a:gd name="T66" fmla="*/ 495 w 528"/>
                  <a:gd name="T67" fmla="*/ 260 h 578"/>
                  <a:gd name="T68" fmla="*/ 436 w 528"/>
                  <a:gd name="T69" fmla="*/ 218 h 578"/>
                  <a:gd name="T70" fmla="*/ 344 w 528"/>
                  <a:gd name="T71" fmla="*/ 201 h 578"/>
                  <a:gd name="T72" fmla="*/ 327 w 528"/>
                  <a:gd name="T73" fmla="*/ 209 h 578"/>
                  <a:gd name="T74" fmla="*/ 285 w 528"/>
                  <a:gd name="T75" fmla="*/ 243 h 578"/>
                  <a:gd name="T76" fmla="*/ 285 w 528"/>
                  <a:gd name="T77" fmla="*/ 193 h 578"/>
                  <a:gd name="T78" fmla="*/ 277 w 528"/>
                  <a:gd name="T79" fmla="*/ 159 h 578"/>
                  <a:gd name="T80" fmla="*/ 310 w 528"/>
                  <a:gd name="T81" fmla="*/ 109 h 578"/>
                  <a:gd name="T82" fmla="*/ 335 w 528"/>
                  <a:gd name="T83" fmla="*/ 42 h 578"/>
                  <a:gd name="T84" fmla="*/ 310 w 528"/>
                  <a:gd name="T85" fmla="*/ 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8" h="578">
                    <a:moveTo>
                      <a:pt x="310" y="8"/>
                    </a:moveTo>
                    <a:lnTo>
                      <a:pt x="268" y="0"/>
                    </a:lnTo>
                    <a:lnTo>
                      <a:pt x="252" y="17"/>
                    </a:lnTo>
                    <a:lnTo>
                      <a:pt x="218" y="42"/>
                    </a:lnTo>
                    <a:lnTo>
                      <a:pt x="201" y="33"/>
                    </a:lnTo>
                    <a:lnTo>
                      <a:pt x="185" y="42"/>
                    </a:lnTo>
                    <a:lnTo>
                      <a:pt x="185" y="58"/>
                    </a:lnTo>
                    <a:lnTo>
                      <a:pt x="193" y="67"/>
                    </a:lnTo>
                    <a:lnTo>
                      <a:pt x="210" y="67"/>
                    </a:lnTo>
                    <a:lnTo>
                      <a:pt x="218" y="67"/>
                    </a:lnTo>
                    <a:lnTo>
                      <a:pt x="218" y="67"/>
                    </a:lnTo>
                    <a:lnTo>
                      <a:pt x="210" y="75"/>
                    </a:lnTo>
                    <a:lnTo>
                      <a:pt x="201" y="84"/>
                    </a:lnTo>
                    <a:lnTo>
                      <a:pt x="210" y="100"/>
                    </a:lnTo>
                    <a:lnTo>
                      <a:pt x="193" y="117"/>
                    </a:lnTo>
                    <a:lnTo>
                      <a:pt x="185" y="134"/>
                    </a:lnTo>
                    <a:lnTo>
                      <a:pt x="176" y="159"/>
                    </a:lnTo>
                    <a:lnTo>
                      <a:pt x="176" y="184"/>
                    </a:lnTo>
                    <a:lnTo>
                      <a:pt x="159" y="193"/>
                    </a:lnTo>
                    <a:lnTo>
                      <a:pt x="159" y="193"/>
                    </a:lnTo>
                    <a:lnTo>
                      <a:pt x="151" y="193"/>
                    </a:lnTo>
                    <a:lnTo>
                      <a:pt x="143" y="193"/>
                    </a:lnTo>
                    <a:lnTo>
                      <a:pt x="134" y="193"/>
                    </a:lnTo>
                    <a:lnTo>
                      <a:pt x="126" y="193"/>
                    </a:lnTo>
                    <a:lnTo>
                      <a:pt x="126" y="201"/>
                    </a:lnTo>
                    <a:lnTo>
                      <a:pt x="109" y="193"/>
                    </a:lnTo>
                    <a:lnTo>
                      <a:pt x="101" y="193"/>
                    </a:lnTo>
                    <a:lnTo>
                      <a:pt x="76" y="209"/>
                    </a:lnTo>
                    <a:lnTo>
                      <a:pt x="59" y="218"/>
                    </a:lnTo>
                    <a:lnTo>
                      <a:pt x="84" y="251"/>
                    </a:lnTo>
                    <a:lnTo>
                      <a:pt x="109" y="285"/>
                    </a:lnTo>
                    <a:lnTo>
                      <a:pt x="101" y="293"/>
                    </a:lnTo>
                    <a:lnTo>
                      <a:pt x="101" y="293"/>
                    </a:lnTo>
                    <a:lnTo>
                      <a:pt x="84" y="302"/>
                    </a:lnTo>
                    <a:lnTo>
                      <a:pt x="67" y="310"/>
                    </a:lnTo>
                    <a:lnTo>
                      <a:pt x="34" y="293"/>
                    </a:lnTo>
                    <a:lnTo>
                      <a:pt x="25" y="302"/>
                    </a:lnTo>
                    <a:lnTo>
                      <a:pt x="17" y="318"/>
                    </a:lnTo>
                    <a:lnTo>
                      <a:pt x="8" y="327"/>
                    </a:lnTo>
                    <a:lnTo>
                      <a:pt x="0" y="335"/>
                    </a:lnTo>
                    <a:lnTo>
                      <a:pt x="8" y="344"/>
                    </a:lnTo>
                    <a:lnTo>
                      <a:pt x="17" y="352"/>
                    </a:lnTo>
                    <a:lnTo>
                      <a:pt x="25" y="369"/>
                    </a:lnTo>
                    <a:lnTo>
                      <a:pt x="50" y="369"/>
                    </a:lnTo>
                    <a:lnTo>
                      <a:pt x="59" y="369"/>
                    </a:lnTo>
                    <a:lnTo>
                      <a:pt x="67" y="377"/>
                    </a:lnTo>
                    <a:lnTo>
                      <a:pt x="76" y="377"/>
                    </a:lnTo>
                    <a:lnTo>
                      <a:pt x="84" y="377"/>
                    </a:lnTo>
                    <a:lnTo>
                      <a:pt x="92" y="385"/>
                    </a:lnTo>
                    <a:lnTo>
                      <a:pt x="109" y="394"/>
                    </a:lnTo>
                    <a:lnTo>
                      <a:pt x="109" y="402"/>
                    </a:lnTo>
                    <a:lnTo>
                      <a:pt x="109" y="402"/>
                    </a:lnTo>
                    <a:lnTo>
                      <a:pt x="117" y="394"/>
                    </a:lnTo>
                    <a:lnTo>
                      <a:pt x="134" y="394"/>
                    </a:lnTo>
                    <a:lnTo>
                      <a:pt x="134" y="402"/>
                    </a:lnTo>
                    <a:lnTo>
                      <a:pt x="126" y="419"/>
                    </a:lnTo>
                    <a:lnTo>
                      <a:pt x="134" y="427"/>
                    </a:lnTo>
                    <a:lnTo>
                      <a:pt x="134" y="427"/>
                    </a:lnTo>
                    <a:lnTo>
                      <a:pt x="143" y="427"/>
                    </a:lnTo>
                    <a:lnTo>
                      <a:pt x="143" y="444"/>
                    </a:lnTo>
                    <a:lnTo>
                      <a:pt x="143" y="453"/>
                    </a:lnTo>
                    <a:lnTo>
                      <a:pt x="143" y="461"/>
                    </a:lnTo>
                    <a:lnTo>
                      <a:pt x="151" y="469"/>
                    </a:lnTo>
                    <a:lnTo>
                      <a:pt x="143" y="478"/>
                    </a:lnTo>
                    <a:lnTo>
                      <a:pt x="134" y="486"/>
                    </a:lnTo>
                    <a:lnTo>
                      <a:pt x="159" y="494"/>
                    </a:lnTo>
                    <a:lnTo>
                      <a:pt x="151" y="520"/>
                    </a:lnTo>
                    <a:lnTo>
                      <a:pt x="151" y="536"/>
                    </a:lnTo>
                    <a:lnTo>
                      <a:pt x="159" y="536"/>
                    </a:lnTo>
                    <a:lnTo>
                      <a:pt x="159" y="545"/>
                    </a:lnTo>
                    <a:lnTo>
                      <a:pt x="151" y="545"/>
                    </a:lnTo>
                    <a:lnTo>
                      <a:pt x="159" y="570"/>
                    </a:lnTo>
                    <a:lnTo>
                      <a:pt x="176" y="578"/>
                    </a:lnTo>
                    <a:lnTo>
                      <a:pt x="185" y="553"/>
                    </a:lnTo>
                    <a:lnTo>
                      <a:pt x="193" y="520"/>
                    </a:lnTo>
                    <a:lnTo>
                      <a:pt x="210" y="520"/>
                    </a:lnTo>
                    <a:lnTo>
                      <a:pt x="218" y="511"/>
                    </a:lnTo>
                    <a:lnTo>
                      <a:pt x="226" y="478"/>
                    </a:lnTo>
                    <a:lnTo>
                      <a:pt x="243" y="453"/>
                    </a:lnTo>
                    <a:lnTo>
                      <a:pt x="260" y="453"/>
                    </a:lnTo>
                    <a:lnTo>
                      <a:pt x="268" y="461"/>
                    </a:lnTo>
                    <a:lnTo>
                      <a:pt x="285" y="461"/>
                    </a:lnTo>
                    <a:lnTo>
                      <a:pt x="302" y="453"/>
                    </a:lnTo>
                    <a:lnTo>
                      <a:pt x="319" y="402"/>
                    </a:lnTo>
                    <a:lnTo>
                      <a:pt x="352" y="385"/>
                    </a:lnTo>
                    <a:lnTo>
                      <a:pt x="369" y="402"/>
                    </a:lnTo>
                    <a:lnTo>
                      <a:pt x="386" y="411"/>
                    </a:lnTo>
                    <a:lnTo>
                      <a:pt x="394" y="411"/>
                    </a:lnTo>
                    <a:lnTo>
                      <a:pt x="403" y="411"/>
                    </a:lnTo>
                    <a:lnTo>
                      <a:pt x="411" y="419"/>
                    </a:lnTo>
                    <a:lnTo>
                      <a:pt x="411" y="427"/>
                    </a:lnTo>
                    <a:lnTo>
                      <a:pt x="419" y="436"/>
                    </a:lnTo>
                    <a:lnTo>
                      <a:pt x="436" y="436"/>
                    </a:lnTo>
                    <a:lnTo>
                      <a:pt x="444" y="427"/>
                    </a:lnTo>
                    <a:lnTo>
                      <a:pt x="461" y="419"/>
                    </a:lnTo>
                    <a:lnTo>
                      <a:pt x="470" y="394"/>
                    </a:lnTo>
                    <a:lnTo>
                      <a:pt x="478" y="385"/>
                    </a:lnTo>
                    <a:lnTo>
                      <a:pt x="461" y="369"/>
                    </a:lnTo>
                    <a:lnTo>
                      <a:pt x="461" y="344"/>
                    </a:lnTo>
                    <a:lnTo>
                      <a:pt x="503" y="318"/>
                    </a:lnTo>
                    <a:lnTo>
                      <a:pt x="528" y="285"/>
                    </a:lnTo>
                    <a:lnTo>
                      <a:pt x="495" y="260"/>
                    </a:lnTo>
                    <a:lnTo>
                      <a:pt x="461" y="226"/>
                    </a:lnTo>
                    <a:lnTo>
                      <a:pt x="461" y="218"/>
                    </a:lnTo>
                    <a:lnTo>
                      <a:pt x="436" y="218"/>
                    </a:lnTo>
                    <a:lnTo>
                      <a:pt x="403" y="226"/>
                    </a:lnTo>
                    <a:lnTo>
                      <a:pt x="377" y="218"/>
                    </a:lnTo>
                    <a:lnTo>
                      <a:pt x="344" y="201"/>
                    </a:lnTo>
                    <a:lnTo>
                      <a:pt x="344" y="209"/>
                    </a:lnTo>
                    <a:lnTo>
                      <a:pt x="335" y="209"/>
                    </a:lnTo>
                    <a:lnTo>
                      <a:pt x="327" y="209"/>
                    </a:lnTo>
                    <a:lnTo>
                      <a:pt x="327" y="209"/>
                    </a:lnTo>
                    <a:lnTo>
                      <a:pt x="310" y="226"/>
                    </a:lnTo>
                    <a:lnTo>
                      <a:pt x="285" y="243"/>
                    </a:lnTo>
                    <a:lnTo>
                      <a:pt x="285" y="226"/>
                    </a:lnTo>
                    <a:lnTo>
                      <a:pt x="294" y="218"/>
                    </a:lnTo>
                    <a:lnTo>
                      <a:pt x="285" y="193"/>
                    </a:lnTo>
                    <a:lnTo>
                      <a:pt x="285" y="176"/>
                    </a:lnTo>
                    <a:lnTo>
                      <a:pt x="285" y="176"/>
                    </a:lnTo>
                    <a:lnTo>
                      <a:pt x="277" y="159"/>
                    </a:lnTo>
                    <a:lnTo>
                      <a:pt x="260" y="142"/>
                    </a:lnTo>
                    <a:lnTo>
                      <a:pt x="277" y="117"/>
                    </a:lnTo>
                    <a:lnTo>
                      <a:pt x="310" y="109"/>
                    </a:lnTo>
                    <a:lnTo>
                      <a:pt x="310" y="100"/>
                    </a:lnTo>
                    <a:lnTo>
                      <a:pt x="310" y="84"/>
                    </a:lnTo>
                    <a:lnTo>
                      <a:pt x="335" y="42"/>
                    </a:lnTo>
                    <a:lnTo>
                      <a:pt x="319" y="25"/>
                    </a:lnTo>
                    <a:lnTo>
                      <a:pt x="310" y="0"/>
                    </a:lnTo>
                    <a:lnTo>
                      <a:pt x="310" y="8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4" name="ПФО_Пермский край">
                <a:extLst>
                  <a:ext uri="{FF2B5EF4-FFF2-40B4-BE49-F238E27FC236}">
                    <a16:creationId xmlns:a16="http://schemas.microsoft.com/office/drawing/2014/main" id="{80105C8B-23DB-469A-B617-9FFD6E355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425" y="3209925"/>
                <a:ext cx="665163" cy="712788"/>
              </a:xfrm>
              <a:custGeom>
                <a:avLst/>
                <a:gdLst>
                  <a:gd name="T0" fmla="*/ 286 w 571"/>
                  <a:gd name="T1" fmla="*/ 84 h 612"/>
                  <a:gd name="T2" fmla="*/ 252 w 571"/>
                  <a:gd name="T3" fmla="*/ 67 h 612"/>
                  <a:gd name="T4" fmla="*/ 227 w 571"/>
                  <a:gd name="T5" fmla="*/ 50 h 612"/>
                  <a:gd name="T6" fmla="*/ 218 w 571"/>
                  <a:gd name="T7" fmla="*/ 16 h 612"/>
                  <a:gd name="T8" fmla="*/ 202 w 571"/>
                  <a:gd name="T9" fmla="*/ 16 h 612"/>
                  <a:gd name="T10" fmla="*/ 135 w 571"/>
                  <a:gd name="T11" fmla="*/ 42 h 612"/>
                  <a:gd name="T12" fmla="*/ 126 w 571"/>
                  <a:gd name="T13" fmla="*/ 75 h 612"/>
                  <a:gd name="T14" fmla="*/ 193 w 571"/>
                  <a:gd name="T15" fmla="*/ 134 h 612"/>
                  <a:gd name="T16" fmla="*/ 126 w 571"/>
                  <a:gd name="T17" fmla="*/ 193 h 612"/>
                  <a:gd name="T18" fmla="*/ 143 w 571"/>
                  <a:gd name="T19" fmla="*/ 234 h 612"/>
                  <a:gd name="T20" fmla="*/ 126 w 571"/>
                  <a:gd name="T21" fmla="*/ 268 h 612"/>
                  <a:gd name="T22" fmla="*/ 101 w 571"/>
                  <a:gd name="T23" fmla="*/ 293 h 612"/>
                  <a:gd name="T24" fmla="*/ 42 w 571"/>
                  <a:gd name="T25" fmla="*/ 444 h 612"/>
                  <a:gd name="T26" fmla="*/ 26 w 571"/>
                  <a:gd name="T27" fmla="*/ 444 h 612"/>
                  <a:gd name="T28" fmla="*/ 17 w 571"/>
                  <a:gd name="T29" fmla="*/ 461 h 612"/>
                  <a:gd name="T30" fmla="*/ 0 w 571"/>
                  <a:gd name="T31" fmla="*/ 469 h 612"/>
                  <a:gd name="T32" fmla="*/ 9 w 571"/>
                  <a:gd name="T33" fmla="*/ 503 h 612"/>
                  <a:gd name="T34" fmla="*/ 26 w 571"/>
                  <a:gd name="T35" fmla="*/ 528 h 612"/>
                  <a:gd name="T36" fmla="*/ 59 w 571"/>
                  <a:gd name="T37" fmla="*/ 553 h 612"/>
                  <a:gd name="T38" fmla="*/ 84 w 571"/>
                  <a:gd name="T39" fmla="*/ 562 h 612"/>
                  <a:gd name="T40" fmla="*/ 101 w 571"/>
                  <a:gd name="T41" fmla="*/ 578 h 612"/>
                  <a:gd name="T42" fmla="*/ 118 w 571"/>
                  <a:gd name="T43" fmla="*/ 603 h 612"/>
                  <a:gd name="T44" fmla="*/ 135 w 571"/>
                  <a:gd name="T45" fmla="*/ 612 h 612"/>
                  <a:gd name="T46" fmla="*/ 168 w 571"/>
                  <a:gd name="T47" fmla="*/ 595 h 612"/>
                  <a:gd name="T48" fmla="*/ 177 w 571"/>
                  <a:gd name="T49" fmla="*/ 570 h 612"/>
                  <a:gd name="T50" fmla="*/ 193 w 571"/>
                  <a:gd name="T51" fmla="*/ 562 h 612"/>
                  <a:gd name="T52" fmla="*/ 252 w 571"/>
                  <a:gd name="T53" fmla="*/ 528 h 612"/>
                  <a:gd name="T54" fmla="*/ 286 w 571"/>
                  <a:gd name="T55" fmla="*/ 528 h 612"/>
                  <a:gd name="T56" fmla="*/ 311 w 571"/>
                  <a:gd name="T57" fmla="*/ 511 h 612"/>
                  <a:gd name="T58" fmla="*/ 361 w 571"/>
                  <a:gd name="T59" fmla="*/ 478 h 612"/>
                  <a:gd name="T60" fmla="*/ 386 w 571"/>
                  <a:gd name="T61" fmla="*/ 453 h 612"/>
                  <a:gd name="T62" fmla="*/ 386 w 571"/>
                  <a:gd name="T63" fmla="*/ 419 h 612"/>
                  <a:gd name="T64" fmla="*/ 386 w 571"/>
                  <a:gd name="T65" fmla="*/ 352 h 612"/>
                  <a:gd name="T66" fmla="*/ 428 w 571"/>
                  <a:gd name="T67" fmla="*/ 318 h 612"/>
                  <a:gd name="T68" fmla="*/ 487 w 571"/>
                  <a:gd name="T69" fmla="*/ 268 h 612"/>
                  <a:gd name="T70" fmla="*/ 529 w 571"/>
                  <a:gd name="T71" fmla="*/ 218 h 612"/>
                  <a:gd name="T72" fmla="*/ 545 w 571"/>
                  <a:gd name="T73" fmla="*/ 176 h 612"/>
                  <a:gd name="T74" fmla="*/ 487 w 571"/>
                  <a:gd name="T75" fmla="*/ 134 h 612"/>
                  <a:gd name="T76" fmla="*/ 411 w 571"/>
                  <a:gd name="T77" fmla="*/ 92 h 612"/>
                  <a:gd name="T78" fmla="*/ 395 w 571"/>
                  <a:gd name="T79" fmla="*/ 100 h 612"/>
                  <a:gd name="T80" fmla="*/ 378 w 571"/>
                  <a:gd name="T81" fmla="*/ 92 h 612"/>
                  <a:gd name="T82" fmla="*/ 353 w 571"/>
                  <a:gd name="T83" fmla="*/ 100 h 612"/>
                  <a:gd name="T84" fmla="*/ 344 w 571"/>
                  <a:gd name="T85" fmla="*/ 92 h 612"/>
                  <a:gd name="T86" fmla="*/ 302 w 571"/>
                  <a:gd name="T87" fmla="*/ 10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1" h="612">
                    <a:moveTo>
                      <a:pt x="302" y="100"/>
                    </a:moveTo>
                    <a:lnTo>
                      <a:pt x="286" y="84"/>
                    </a:lnTo>
                    <a:lnTo>
                      <a:pt x="269" y="67"/>
                    </a:lnTo>
                    <a:lnTo>
                      <a:pt x="252" y="67"/>
                    </a:lnTo>
                    <a:lnTo>
                      <a:pt x="235" y="58"/>
                    </a:lnTo>
                    <a:lnTo>
                      <a:pt x="227" y="50"/>
                    </a:lnTo>
                    <a:lnTo>
                      <a:pt x="235" y="33"/>
                    </a:lnTo>
                    <a:lnTo>
                      <a:pt x="218" y="16"/>
                    </a:lnTo>
                    <a:lnTo>
                      <a:pt x="210" y="16"/>
                    </a:lnTo>
                    <a:lnTo>
                      <a:pt x="202" y="16"/>
                    </a:lnTo>
                    <a:lnTo>
                      <a:pt x="151" y="0"/>
                    </a:lnTo>
                    <a:lnTo>
                      <a:pt x="135" y="42"/>
                    </a:lnTo>
                    <a:lnTo>
                      <a:pt x="143" y="67"/>
                    </a:lnTo>
                    <a:lnTo>
                      <a:pt x="126" y="75"/>
                    </a:lnTo>
                    <a:lnTo>
                      <a:pt x="160" y="117"/>
                    </a:lnTo>
                    <a:lnTo>
                      <a:pt x="193" y="134"/>
                    </a:lnTo>
                    <a:lnTo>
                      <a:pt x="168" y="167"/>
                    </a:lnTo>
                    <a:lnTo>
                      <a:pt x="126" y="193"/>
                    </a:lnTo>
                    <a:lnTo>
                      <a:pt x="126" y="218"/>
                    </a:lnTo>
                    <a:lnTo>
                      <a:pt x="143" y="234"/>
                    </a:lnTo>
                    <a:lnTo>
                      <a:pt x="135" y="243"/>
                    </a:lnTo>
                    <a:lnTo>
                      <a:pt x="126" y="268"/>
                    </a:lnTo>
                    <a:lnTo>
                      <a:pt x="109" y="276"/>
                    </a:lnTo>
                    <a:lnTo>
                      <a:pt x="101" y="293"/>
                    </a:lnTo>
                    <a:lnTo>
                      <a:pt x="76" y="369"/>
                    </a:lnTo>
                    <a:lnTo>
                      <a:pt x="42" y="444"/>
                    </a:lnTo>
                    <a:lnTo>
                      <a:pt x="34" y="453"/>
                    </a:lnTo>
                    <a:lnTo>
                      <a:pt x="26" y="444"/>
                    </a:lnTo>
                    <a:lnTo>
                      <a:pt x="26" y="453"/>
                    </a:lnTo>
                    <a:lnTo>
                      <a:pt x="17" y="461"/>
                    </a:lnTo>
                    <a:lnTo>
                      <a:pt x="9" y="461"/>
                    </a:lnTo>
                    <a:lnTo>
                      <a:pt x="0" y="469"/>
                    </a:lnTo>
                    <a:lnTo>
                      <a:pt x="0" y="511"/>
                    </a:lnTo>
                    <a:lnTo>
                      <a:pt x="9" y="503"/>
                    </a:lnTo>
                    <a:lnTo>
                      <a:pt x="17" y="503"/>
                    </a:lnTo>
                    <a:lnTo>
                      <a:pt x="26" y="528"/>
                    </a:lnTo>
                    <a:lnTo>
                      <a:pt x="34" y="545"/>
                    </a:lnTo>
                    <a:lnTo>
                      <a:pt x="59" y="553"/>
                    </a:lnTo>
                    <a:lnTo>
                      <a:pt x="84" y="553"/>
                    </a:lnTo>
                    <a:lnTo>
                      <a:pt x="84" y="562"/>
                    </a:lnTo>
                    <a:lnTo>
                      <a:pt x="93" y="570"/>
                    </a:lnTo>
                    <a:lnTo>
                      <a:pt x="101" y="578"/>
                    </a:lnTo>
                    <a:lnTo>
                      <a:pt x="109" y="578"/>
                    </a:lnTo>
                    <a:lnTo>
                      <a:pt x="118" y="603"/>
                    </a:lnTo>
                    <a:lnTo>
                      <a:pt x="118" y="612"/>
                    </a:lnTo>
                    <a:lnTo>
                      <a:pt x="135" y="612"/>
                    </a:lnTo>
                    <a:lnTo>
                      <a:pt x="151" y="612"/>
                    </a:lnTo>
                    <a:lnTo>
                      <a:pt x="168" y="595"/>
                    </a:lnTo>
                    <a:lnTo>
                      <a:pt x="177" y="570"/>
                    </a:lnTo>
                    <a:lnTo>
                      <a:pt x="177" y="570"/>
                    </a:lnTo>
                    <a:lnTo>
                      <a:pt x="177" y="562"/>
                    </a:lnTo>
                    <a:lnTo>
                      <a:pt x="193" y="562"/>
                    </a:lnTo>
                    <a:lnTo>
                      <a:pt x="235" y="553"/>
                    </a:lnTo>
                    <a:lnTo>
                      <a:pt x="252" y="528"/>
                    </a:lnTo>
                    <a:lnTo>
                      <a:pt x="269" y="511"/>
                    </a:lnTo>
                    <a:lnTo>
                      <a:pt x="286" y="528"/>
                    </a:lnTo>
                    <a:lnTo>
                      <a:pt x="311" y="528"/>
                    </a:lnTo>
                    <a:lnTo>
                      <a:pt x="311" y="511"/>
                    </a:lnTo>
                    <a:lnTo>
                      <a:pt x="319" y="486"/>
                    </a:lnTo>
                    <a:lnTo>
                      <a:pt x="361" y="478"/>
                    </a:lnTo>
                    <a:lnTo>
                      <a:pt x="386" y="453"/>
                    </a:lnTo>
                    <a:lnTo>
                      <a:pt x="386" y="453"/>
                    </a:lnTo>
                    <a:lnTo>
                      <a:pt x="386" y="444"/>
                    </a:lnTo>
                    <a:lnTo>
                      <a:pt x="386" y="419"/>
                    </a:lnTo>
                    <a:lnTo>
                      <a:pt x="403" y="394"/>
                    </a:lnTo>
                    <a:lnTo>
                      <a:pt x="386" y="352"/>
                    </a:lnTo>
                    <a:lnTo>
                      <a:pt x="411" y="327"/>
                    </a:lnTo>
                    <a:lnTo>
                      <a:pt x="428" y="318"/>
                    </a:lnTo>
                    <a:lnTo>
                      <a:pt x="445" y="310"/>
                    </a:lnTo>
                    <a:lnTo>
                      <a:pt x="487" y="268"/>
                    </a:lnTo>
                    <a:lnTo>
                      <a:pt x="529" y="226"/>
                    </a:lnTo>
                    <a:lnTo>
                      <a:pt x="529" y="218"/>
                    </a:lnTo>
                    <a:lnTo>
                      <a:pt x="529" y="209"/>
                    </a:lnTo>
                    <a:lnTo>
                      <a:pt x="545" y="176"/>
                    </a:lnTo>
                    <a:lnTo>
                      <a:pt x="571" y="151"/>
                    </a:lnTo>
                    <a:lnTo>
                      <a:pt x="487" y="134"/>
                    </a:lnTo>
                    <a:lnTo>
                      <a:pt x="436" y="92"/>
                    </a:lnTo>
                    <a:lnTo>
                      <a:pt x="411" y="92"/>
                    </a:lnTo>
                    <a:lnTo>
                      <a:pt x="395" y="100"/>
                    </a:lnTo>
                    <a:lnTo>
                      <a:pt x="395" y="100"/>
                    </a:lnTo>
                    <a:lnTo>
                      <a:pt x="386" y="100"/>
                    </a:lnTo>
                    <a:lnTo>
                      <a:pt x="378" y="92"/>
                    </a:lnTo>
                    <a:lnTo>
                      <a:pt x="369" y="100"/>
                    </a:lnTo>
                    <a:lnTo>
                      <a:pt x="353" y="100"/>
                    </a:lnTo>
                    <a:lnTo>
                      <a:pt x="353" y="92"/>
                    </a:lnTo>
                    <a:lnTo>
                      <a:pt x="344" y="92"/>
                    </a:lnTo>
                    <a:lnTo>
                      <a:pt x="319" y="92"/>
                    </a:lnTo>
                    <a:lnTo>
                      <a:pt x="302" y="100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5" name="ПФО_Республика Чувашия">
                <a:extLst>
                  <a:ext uri="{FF2B5EF4-FFF2-40B4-BE49-F238E27FC236}">
                    <a16:creationId xmlns:a16="http://schemas.microsoft.com/office/drawing/2014/main" id="{07730882-DD7C-186B-CB73-89D77420F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638" y="3494088"/>
                <a:ext cx="195263" cy="184150"/>
              </a:xfrm>
              <a:custGeom>
                <a:avLst/>
                <a:gdLst>
                  <a:gd name="T0" fmla="*/ 101 w 168"/>
                  <a:gd name="T1" fmla="*/ 8 h 159"/>
                  <a:gd name="T2" fmla="*/ 93 w 168"/>
                  <a:gd name="T3" fmla="*/ 0 h 159"/>
                  <a:gd name="T4" fmla="*/ 67 w 168"/>
                  <a:gd name="T5" fmla="*/ 0 h 159"/>
                  <a:gd name="T6" fmla="*/ 59 w 168"/>
                  <a:gd name="T7" fmla="*/ 8 h 159"/>
                  <a:gd name="T8" fmla="*/ 42 w 168"/>
                  <a:gd name="T9" fmla="*/ 17 h 159"/>
                  <a:gd name="T10" fmla="*/ 42 w 168"/>
                  <a:gd name="T11" fmla="*/ 17 h 159"/>
                  <a:gd name="T12" fmla="*/ 42 w 168"/>
                  <a:gd name="T13" fmla="*/ 42 h 159"/>
                  <a:gd name="T14" fmla="*/ 51 w 168"/>
                  <a:gd name="T15" fmla="*/ 59 h 159"/>
                  <a:gd name="T16" fmla="*/ 42 w 168"/>
                  <a:gd name="T17" fmla="*/ 59 h 159"/>
                  <a:gd name="T18" fmla="*/ 25 w 168"/>
                  <a:gd name="T19" fmla="*/ 59 h 159"/>
                  <a:gd name="T20" fmla="*/ 9 w 168"/>
                  <a:gd name="T21" fmla="*/ 67 h 159"/>
                  <a:gd name="T22" fmla="*/ 9 w 168"/>
                  <a:gd name="T23" fmla="*/ 75 h 159"/>
                  <a:gd name="T24" fmla="*/ 0 w 168"/>
                  <a:gd name="T25" fmla="*/ 75 h 159"/>
                  <a:gd name="T26" fmla="*/ 0 w 168"/>
                  <a:gd name="T27" fmla="*/ 84 h 159"/>
                  <a:gd name="T28" fmla="*/ 9 w 168"/>
                  <a:gd name="T29" fmla="*/ 84 h 159"/>
                  <a:gd name="T30" fmla="*/ 0 w 168"/>
                  <a:gd name="T31" fmla="*/ 117 h 159"/>
                  <a:gd name="T32" fmla="*/ 17 w 168"/>
                  <a:gd name="T33" fmla="*/ 142 h 159"/>
                  <a:gd name="T34" fmla="*/ 42 w 168"/>
                  <a:gd name="T35" fmla="*/ 159 h 159"/>
                  <a:gd name="T36" fmla="*/ 51 w 168"/>
                  <a:gd name="T37" fmla="*/ 151 h 159"/>
                  <a:gd name="T38" fmla="*/ 59 w 168"/>
                  <a:gd name="T39" fmla="*/ 151 h 159"/>
                  <a:gd name="T40" fmla="*/ 67 w 168"/>
                  <a:gd name="T41" fmla="*/ 159 h 159"/>
                  <a:gd name="T42" fmla="*/ 101 w 168"/>
                  <a:gd name="T43" fmla="*/ 159 h 159"/>
                  <a:gd name="T44" fmla="*/ 109 w 168"/>
                  <a:gd name="T45" fmla="*/ 134 h 159"/>
                  <a:gd name="T46" fmla="*/ 101 w 168"/>
                  <a:gd name="T47" fmla="*/ 126 h 159"/>
                  <a:gd name="T48" fmla="*/ 101 w 168"/>
                  <a:gd name="T49" fmla="*/ 117 h 159"/>
                  <a:gd name="T50" fmla="*/ 143 w 168"/>
                  <a:gd name="T51" fmla="*/ 109 h 159"/>
                  <a:gd name="T52" fmla="*/ 143 w 168"/>
                  <a:gd name="T53" fmla="*/ 109 h 159"/>
                  <a:gd name="T54" fmla="*/ 143 w 168"/>
                  <a:gd name="T55" fmla="*/ 100 h 159"/>
                  <a:gd name="T56" fmla="*/ 151 w 168"/>
                  <a:gd name="T57" fmla="*/ 100 h 159"/>
                  <a:gd name="T58" fmla="*/ 168 w 168"/>
                  <a:gd name="T59" fmla="*/ 100 h 159"/>
                  <a:gd name="T60" fmla="*/ 160 w 168"/>
                  <a:gd name="T61" fmla="*/ 75 h 159"/>
                  <a:gd name="T62" fmla="*/ 160 w 168"/>
                  <a:gd name="T63" fmla="*/ 59 h 159"/>
                  <a:gd name="T64" fmla="*/ 151 w 168"/>
                  <a:gd name="T65" fmla="*/ 50 h 159"/>
                  <a:gd name="T66" fmla="*/ 151 w 168"/>
                  <a:gd name="T67" fmla="*/ 42 h 159"/>
                  <a:gd name="T68" fmla="*/ 143 w 168"/>
                  <a:gd name="T69" fmla="*/ 17 h 159"/>
                  <a:gd name="T70" fmla="*/ 101 w 168"/>
                  <a:gd name="T71" fmla="*/ 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8" h="159">
                    <a:moveTo>
                      <a:pt x="101" y="8"/>
                    </a:moveTo>
                    <a:lnTo>
                      <a:pt x="93" y="0"/>
                    </a:lnTo>
                    <a:lnTo>
                      <a:pt x="67" y="0"/>
                    </a:lnTo>
                    <a:lnTo>
                      <a:pt x="59" y="8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42"/>
                    </a:lnTo>
                    <a:lnTo>
                      <a:pt x="51" y="59"/>
                    </a:lnTo>
                    <a:lnTo>
                      <a:pt x="42" y="59"/>
                    </a:lnTo>
                    <a:lnTo>
                      <a:pt x="25" y="59"/>
                    </a:lnTo>
                    <a:lnTo>
                      <a:pt x="9" y="67"/>
                    </a:lnTo>
                    <a:lnTo>
                      <a:pt x="9" y="75"/>
                    </a:lnTo>
                    <a:lnTo>
                      <a:pt x="0" y="75"/>
                    </a:lnTo>
                    <a:lnTo>
                      <a:pt x="0" y="84"/>
                    </a:lnTo>
                    <a:lnTo>
                      <a:pt x="9" y="84"/>
                    </a:lnTo>
                    <a:lnTo>
                      <a:pt x="0" y="117"/>
                    </a:lnTo>
                    <a:lnTo>
                      <a:pt x="17" y="142"/>
                    </a:lnTo>
                    <a:lnTo>
                      <a:pt x="42" y="159"/>
                    </a:lnTo>
                    <a:lnTo>
                      <a:pt x="51" y="151"/>
                    </a:lnTo>
                    <a:lnTo>
                      <a:pt x="59" y="151"/>
                    </a:lnTo>
                    <a:lnTo>
                      <a:pt x="67" y="159"/>
                    </a:lnTo>
                    <a:lnTo>
                      <a:pt x="101" y="159"/>
                    </a:lnTo>
                    <a:lnTo>
                      <a:pt x="109" y="134"/>
                    </a:lnTo>
                    <a:lnTo>
                      <a:pt x="101" y="126"/>
                    </a:lnTo>
                    <a:lnTo>
                      <a:pt x="101" y="117"/>
                    </a:lnTo>
                    <a:lnTo>
                      <a:pt x="143" y="109"/>
                    </a:lnTo>
                    <a:lnTo>
                      <a:pt x="143" y="109"/>
                    </a:lnTo>
                    <a:lnTo>
                      <a:pt x="143" y="100"/>
                    </a:lnTo>
                    <a:lnTo>
                      <a:pt x="151" y="100"/>
                    </a:lnTo>
                    <a:lnTo>
                      <a:pt x="168" y="100"/>
                    </a:lnTo>
                    <a:lnTo>
                      <a:pt x="160" y="75"/>
                    </a:lnTo>
                    <a:lnTo>
                      <a:pt x="160" y="59"/>
                    </a:lnTo>
                    <a:lnTo>
                      <a:pt x="151" y="50"/>
                    </a:lnTo>
                    <a:lnTo>
                      <a:pt x="151" y="42"/>
                    </a:lnTo>
                    <a:lnTo>
                      <a:pt x="143" y="17"/>
                    </a:lnTo>
                    <a:lnTo>
                      <a:pt x="101" y="8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6" name="ПФО_Республика Удмуртия">
                <a:extLst>
                  <a:ext uri="{FF2B5EF4-FFF2-40B4-BE49-F238E27FC236}">
                    <a16:creationId xmlns:a16="http://schemas.microsoft.com/office/drawing/2014/main" id="{3939E55C-9C2E-1217-15F2-8D31A01CC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638" y="3482975"/>
                <a:ext cx="322263" cy="390525"/>
              </a:xfrm>
              <a:custGeom>
                <a:avLst/>
                <a:gdLst>
                  <a:gd name="T0" fmla="*/ 260 w 277"/>
                  <a:gd name="T1" fmla="*/ 51 h 336"/>
                  <a:gd name="T2" fmla="*/ 252 w 277"/>
                  <a:gd name="T3" fmla="*/ 34 h 336"/>
                  <a:gd name="T4" fmla="*/ 235 w 277"/>
                  <a:gd name="T5" fmla="*/ 26 h 336"/>
                  <a:gd name="T6" fmla="*/ 210 w 277"/>
                  <a:gd name="T7" fmla="*/ 17 h 336"/>
                  <a:gd name="T8" fmla="*/ 160 w 277"/>
                  <a:gd name="T9" fmla="*/ 26 h 336"/>
                  <a:gd name="T10" fmla="*/ 126 w 277"/>
                  <a:gd name="T11" fmla="*/ 76 h 336"/>
                  <a:gd name="T12" fmla="*/ 101 w 277"/>
                  <a:gd name="T13" fmla="*/ 76 h 336"/>
                  <a:gd name="T14" fmla="*/ 67 w 277"/>
                  <a:gd name="T15" fmla="*/ 93 h 336"/>
                  <a:gd name="T16" fmla="*/ 51 w 277"/>
                  <a:gd name="T17" fmla="*/ 135 h 336"/>
                  <a:gd name="T18" fmla="*/ 26 w 277"/>
                  <a:gd name="T19" fmla="*/ 168 h 336"/>
                  <a:gd name="T20" fmla="*/ 26 w 277"/>
                  <a:gd name="T21" fmla="*/ 202 h 336"/>
                  <a:gd name="T22" fmla="*/ 0 w 277"/>
                  <a:gd name="T23" fmla="*/ 210 h 336"/>
                  <a:gd name="T24" fmla="*/ 17 w 277"/>
                  <a:gd name="T25" fmla="*/ 219 h 336"/>
                  <a:gd name="T26" fmla="*/ 51 w 277"/>
                  <a:gd name="T27" fmla="*/ 235 h 336"/>
                  <a:gd name="T28" fmla="*/ 59 w 277"/>
                  <a:gd name="T29" fmla="*/ 244 h 336"/>
                  <a:gd name="T30" fmla="*/ 67 w 277"/>
                  <a:gd name="T31" fmla="*/ 244 h 336"/>
                  <a:gd name="T32" fmla="*/ 93 w 277"/>
                  <a:gd name="T33" fmla="*/ 244 h 336"/>
                  <a:gd name="T34" fmla="*/ 84 w 277"/>
                  <a:gd name="T35" fmla="*/ 227 h 336"/>
                  <a:gd name="T36" fmla="*/ 118 w 277"/>
                  <a:gd name="T37" fmla="*/ 227 h 336"/>
                  <a:gd name="T38" fmla="*/ 109 w 277"/>
                  <a:gd name="T39" fmla="*/ 244 h 336"/>
                  <a:gd name="T40" fmla="*/ 118 w 277"/>
                  <a:gd name="T41" fmla="*/ 252 h 336"/>
                  <a:gd name="T42" fmla="*/ 109 w 277"/>
                  <a:gd name="T43" fmla="*/ 277 h 336"/>
                  <a:gd name="T44" fmla="*/ 93 w 277"/>
                  <a:gd name="T45" fmla="*/ 294 h 336"/>
                  <a:gd name="T46" fmla="*/ 118 w 277"/>
                  <a:gd name="T47" fmla="*/ 311 h 336"/>
                  <a:gd name="T48" fmla="*/ 143 w 277"/>
                  <a:gd name="T49" fmla="*/ 336 h 336"/>
                  <a:gd name="T50" fmla="*/ 185 w 277"/>
                  <a:gd name="T51" fmla="*/ 319 h 336"/>
                  <a:gd name="T52" fmla="*/ 202 w 277"/>
                  <a:gd name="T53" fmla="*/ 294 h 336"/>
                  <a:gd name="T54" fmla="*/ 185 w 277"/>
                  <a:gd name="T55" fmla="*/ 269 h 336"/>
                  <a:gd name="T56" fmla="*/ 176 w 277"/>
                  <a:gd name="T57" fmla="*/ 235 h 336"/>
                  <a:gd name="T58" fmla="*/ 193 w 277"/>
                  <a:gd name="T59" fmla="*/ 227 h 336"/>
                  <a:gd name="T60" fmla="*/ 202 w 277"/>
                  <a:gd name="T61" fmla="*/ 210 h 336"/>
                  <a:gd name="T62" fmla="*/ 218 w 277"/>
                  <a:gd name="T63" fmla="*/ 210 h 336"/>
                  <a:gd name="T64" fmla="*/ 277 w 277"/>
                  <a:gd name="T65" fmla="*/ 5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7" h="336">
                    <a:moveTo>
                      <a:pt x="277" y="59"/>
                    </a:moveTo>
                    <a:lnTo>
                      <a:pt x="260" y="51"/>
                    </a:lnTo>
                    <a:lnTo>
                      <a:pt x="252" y="42"/>
                    </a:lnTo>
                    <a:lnTo>
                      <a:pt x="252" y="34"/>
                    </a:lnTo>
                    <a:lnTo>
                      <a:pt x="244" y="26"/>
                    </a:lnTo>
                    <a:lnTo>
                      <a:pt x="235" y="26"/>
                    </a:lnTo>
                    <a:lnTo>
                      <a:pt x="227" y="26"/>
                    </a:lnTo>
                    <a:lnTo>
                      <a:pt x="210" y="17"/>
                    </a:lnTo>
                    <a:lnTo>
                      <a:pt x="193" y="0"/>
                    </a:lnTo>
                    <a:lnTo>
                      <a:pt x="160" y="26"/>
                    </a:lnTo>
                    <a:lnTo>
                      <a:pt x="143" y="68"/>
                    </a:lnTo>
                    <a:lnTo>
                      <a:pt x="126" y="76"/>
                    </a:lnTo>
                    <a:lnTo>
                      <a:pt x="109" y="76"/>
                    </a:lnTo>
                    <a:lnTo>
                      <a:pt x="101" y="76"/>
                    </a:lnTo>
                    <a:lnTo>
                      <a:pt x="84" y="68"/>
                    </a:lnTo>
                    <a:lnTo>
                      <a:pt x="67" y="93"/>
                    </a:lnTo>
                    <a:lnTo>
                      <a:pt x="59" y="126"/>
                    </a:lnTo>
                    <a:lnTo>
                      <a:pt x="51" y="135"/>
                    </a:lnTo>
                    <a:lnTo>
                      <a:pt x="34" y="135"/>
                    </a:lnTo>
                    <a:lnTo>
                      <a:pt x="26" y="168"/>
                    </a:lnTo>
                    <a:lnTo>
                      <a:pt x="17" y="193"/>
                    </a:lnTo>
                    <a:lnTo>
                      <a:pt x="26" y="202"/>
                    </a:lnTo>
                    <a:lnTo>
                      <a:pt x="17" y="202"/>
                    </a:lnTo>
                    <a:lnTo>
                      <a:pt x="0" y="210"/>
                    </a:lnTo>
                    <a:lnTo>
                      <a:pt x="9" y="219"/>
                    </a:lnTo>
                    <a:lnTo>
                      <a:pt x="17" y="219"/>
                    </a:lnTo>
                    <a:lnTo>
                      <a:pt x="34" y="235"/>
                    </a:lnTo>
                    <a:lnTo>
                      <a:pt x="51" y="235"/>
                    </a:lnTo>
                    <a:lnTo>
                      <a:pt x="59" y="235"/>
                    </a:lnTo>
                    <a:lnTo>
                      <a:pt x="59" y="244"/>
                    </a:lnTo>
                    <a:lnTo>
                      <a:pt x="67" y="244"/>
                    </a:lnTo>
                    <a:lnTo>
                      <a:pt x="67" y="244"/>
                    </a:lnTo>
                    <a:lnTo>
                      <a:pt x="76" y="252"/>
                    </a:lnTo>
                    <a:lnTo>
                      <a:pt x="93" y="244"/>
                    </a:lnTo>
                    <a:lnTo>
                      <a:pt x="93" y="235"/>
                    </a:lnTo>
                    <a:lnTo>
                      <a:pt x="84" y="227"/>
                    </a:lnTo>
                    <a:lnTo>
                      <a:pt x="101" y="219"/>
                    </a:lnTo>
                    <a:lnTo>
                      <a:pt x="118" y="227"/>
                    </a:lnTo>
                    <a:lnTo>
                      <a:pt x="109" y="227"/>
                    </a:lnTo>
                    <a:lnTo>
                      <a:pt x="109" y="244"/>
                    </a:lnTo>
                    <a:lnTo>
                      <a:pt x="109" y="260"/>
                    </a:lnTo>
                    <a:lnTo>
                      <a:pt x="118" y="252"/>
                    </a:lnTo>
                    <a:lnTo>
                      <a:pt x="135" y="260"/>
                    </a:lnTo>
                    <a:lnTo>
                      <a:pt x="109" y="277"/>
                    </a:lnTo>
                    <a:lnTo>
                      <a:pt x="84" y="277"/>
                    </a:lnTo>
                    <a:lnTo>
                      <a:pt x="93" y="294"/>
                    </a:lnTo>
                    <a:lnTo>
                      <a:pt x="101" y="294"/>
                    </a:lnTo>
                    <a:lnTo>
                      <a:pt x="118" y="311"/>
                    </a:lnTo>
                    <a:lnTo>
                      <a:pt x="126" y="328"/>
                    </a:lnTo>
                    <a:lnTo>
                      <a:pt x="143" y="336"/>
                    </a:lnTo>
                    <a:lnTo>
                      <a:pt x="160" y="328"/>
                    </a:lnTo>
                    <a:lnTo>
                      <a:pt x="185" y="319"/>
                    </a:lnTo>
                    <a:lnTo>
                      <a:pt x="210" y="311"/>
                    </a:lnTo>
                    <a:lnTo>
                      <a:pt x="202" y="294"/>
                    </a:lnTo>
                    <a:lnTo>
                      <a:pt x="193" y="269"/>
                    </a:lnTo>
                    <a:lnTo>
                      <a:pt x="185" y="269"/>
                    </a:lnTo>
                    <a:lnTo>
                      <a:pt x="176" y="277"/>
                    </a:lnTo>
                    <a:lnTo>
                      <a:pt x="176" y="235"/>
                    </a:lnTo>
                    <a:lnTo>
                      <a:pt x="185" y="227"/>
                    </a:lnTo>
                    <a:lnTo>
                      <a:pt x="193" y="227"/>
                    </a:lnTo>
                    <a:lnTo>
                      <a:pt x="202" y="219"/>
                    </a:lnTo>
                    <a:lnTo>
                      <a:pt x="202" y="210"/>
                    </a:lnTo>
                    <a:lnTo>
                      <a:pt x="210" y="219"/>
                    </a:lnTo>
                    <a:lnTo>
                      <a:pt x="218" y="210"/>
                    </a:lnTo>
                    <a:lnTo>
                      <a:pt x="252" y="135"/>
                    </a:lnTo>
                    <a:lnTo>
                      <a:pt x="277" y="59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7" name="ПФО_Республика Татарстан">
                <a:extLst>
                  <a:ext uri="{FF2B5EF4-FFF2-40B4-BE49-F238E27FC236}">
                    <a16:creationId xmlns:a16="http://schemas.microsoft.com/office/drawing/2014/main" id="{2A5CAA9B-6B42-7C53-0112-F454777EB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0850" y="3590925"/>
                <a:ext cx="488950" cy="439738"/>
              </a:xfrm>
              <a:custGeom>
                <a:avLst/>
                <a:gdLst>
                  <a:gd name="T0" fmla="*/ 260 w 420"/>
                  <a:gd name="T1" fmla="*/ 8 h 377"/>
                  <a:gd name="T2" fmla="*/ 218 w 420"/>
                  <a:gd name="T3" fmla="*/ 0 h 377"/>
                  <a:gd name="T4" fmla="*/ 210 w 420"/>
                  <a:gd name="T5" fmla="*/ 0 h 377"/>
                  <a:gd name="T6" fmla="*/ 185 w 420"/>
                  <a:gd name="T7" fmla="*/ 0 h 377"/>
                  <a:gd name="T8" fmla="*/ 185 w 420"/>
                  <a:gd name="T9" fmla="*/ 8 h 377"/>
                  <a:gd name="T10" fmla="*/ 176 w 420"/>
                  <a:gd name="T11" fmla="*/ 8 h 377"/>
                  <a:gd name="T12" fmla="*/ 143 w 420"/>
                  <a:gd name="T13" fmla="*/ 16 h 377"/>
                  <a:gd name="T14" fmla="*/ 126 w 420"/>
                  <a:gd name="T15" fmla="*/ 8 h 377"/>
                  <a:gd name="T16" fmla="*/ 101 w 420"/>
                  <a:gd name="T17" fmla="*/ 16 h 377"/>
                  <a:gd name="T18" fmla="*/ 101 w 420"/>
                  <a:gd name="T19" fmla="*/ 25 h 377"/>
                  <a:gd name="T20" fmla="*/ 59 w 420"/>
                  <a:gd name="T21" fmla="*/ 42 h 377"/>
                  <a:gd name="T22" fmla="*/ 59 w 420"/>
                  <a:gd name="T23" fmla="*/ 75 h 377"/>
                  <a:gd name="T24" fmla="*/ 17 w 420"/>
                  <a:gd name="T25" fmla="*/ 67 h 377"/>
                  <a:gd name="T26" fmla="*/ 0 w 420"/>
                  <a:gd name="T27" fmla="*/ 75 h 377"/>
                  <a:gd name="T28" fmla="*/ 34 w 420"/>
                  <a:gd name="T29" fmla="*/ 100 h 377"/>
                  <a:gd name="T30" fmla="*/ 59 w 420"/>
                  <a:gd name="T31" fmla="*/ 134 h 377"/>
                  <a:gd name="T32" fmla="*/ 101 w 420"/>
                  <a:gd name="T33" fmla="*/ 134 h 377"/>
                  <a:gd name="T34" fmla="*/ 109 w 420"/>
                  <a:gd name="T35" fmla="*/ 176 h 377"/>
                  <a:gd name="T36" fmla="*/ 143 w 420"/>
                  <a:gd name="T37" fmla="*/ 226 h 377"/>
                  <a:gd name="T38" fmla="*/ 176 w 420"/>
                  <a:gd name="T39" fmla="*/ 235 h 377"/>
                  <a:gd name="T40" fmla="*/ 210 w 420"/>
                  <a:gd name="T41" fmla="*/ 251 h 377"/>
                  <a:gd name="T42" fmla="*/ 218 w 420"/>
                  <a:gd name="T43" fmla="*/ 276 h 377"/>
                  <a:gd name="T44" fmla="*/ 227 w 420"/>
                  <a:gd name="T45" fmla="*/ 285 h 377"/>
                  <a:gd name="T46" fmla="*/ 260 w 420"/>
                  <a:gd name="T47" fmla="*/ 327 h 377"/>
                  <a:gd name="T48" fmla="*/ 269 w 420"/>
                  <a:gd name="T49" fmla="*/ 335 h 377"/>
                  <a:gd name="T50" fmla="*/ 260 w 420"/>
                  <a:gd name="T51" fmla="*/ 344 h 377"/>
                  <a:gd name="T52" fmla="*/ 277 w 420"/>
                  <a:gd name="T53" fmla="*/ 377 h 377"/>
                  <a:gd name="T54" fmla="*/ 302 w 420"/>
                  <a:gd name="T55" fmla="*/ 327 h 377"/>
                  <a:gd name="T56" fmla="*/ 302 w 420"/>
                  <a:gd name="T57" fmla="*/ 318 h 377"/>
                  <a:gd name="T58" fmla="*/ 302 w 420"/>
                  <a:gd name="T59" fmla="*/ 318 h 377"/>
                  <a:gd name="T60" fmla="*/ 327 w 420"/>
                  <a:gd name="T61" fmla="*/ 310 h 377"/>
                  <a:gd name="T62" fmla="*/ 336 w 420"/>
                  <a:gd name="T63" fmla="*/ 276 h 377"/>
                  <a:gd name="T64" fmla="*/ 336 w 420"/>
                  <a:gd name="T65" fmla="*/ 268 h 377"/>
                  <a:gd name="T66" fmla="*/ 336 w 420"/>
                  <a:gd name="T67" fmla="*/ 268 h 377"/>
                  <a:gd name="T68" fmla="*/ 327 w 420"/>
                  <a:gd name="T69" fmla="*/ 268 h 377"/>
                  <a:gd name="T70" fmla="*/ 327 w 420"/>
                  <a:gd name="T71" fmla="*/ 268 h 377"/>
                  <a:gd name="T72" fmla="*/ 336 w 420"/>
                  <a:gd name="T73" fmla="*/ 251 h 377"/>
                  <a:gd name="T74" fmla="*/ 378 w 420"/>
                  <a:gd name="T75" fmla="*/ 251 h 377"/>
                  <a:gd name="T76" fmla="*/ 403 w 420"/>
                  <a:gd name="T77" fmla="*/ 218 h 377"/>
                  <a:gd name="T78" fmla="*/ 378 w 420"/>
                  <a:gd name="T79" fmla="*/ 201 h 377"/>
                  <a:gd name="T80" fmla="*/ 394 w 420"/>
                  <a:gd name="T81" fmla="*/ 184 h 377"/>
                  <a:gd name="T82" fmla="*/ 403 w 420"/>
                  <a:gd name="T83" fmla="*/ 159 h 377"/>
                  <a:gd name="T84" fmla="*/ 394 w 420"/>
                  <a:gd name="T85" fmla="*/ 151 h 377"/>
                  <a:gd name="T86" fmla="*/ 403 w 420"/>
                  <a:gd name="T87" fmla="*/ 134 h 377"/>
                  <a:gd name="T88" fmla="*/ 369 w 420"/>
                  <a:gd name="T89" fmla="*/ 134 h 377"/>
                  <a:gd name="T90" fmla="*/ 378 w 420"/>
                  <a:gd name="T91" fmla="*/ 151 h 377"/>
                  <a:gd name="T92" fmla="*/ 352 w 420"/>
                  <a:gd name="T93" fmla="*/ 151 h 377"/>
                  <a:gd name="T94" fmla="*/ 344 w 420"/>
                  <a:gd name="T95" fmla="*/ 151 h 377"/>
                  <a:gd name="T96" fmla="*/ 336 w 420"/>
                  <a:gd name="T97" fmla="*/ 142 h 377"/>
                  <a:gd name="T98" fmla="*/ 302 w 420"/>
                  <a:gd name="T99" fmla="*/ 126 h 377"/>
                  <a:gd name="T100" fmla="*/ 285 w 420"/>
                  <a:gd name="T101" fmla="*/ 117 h 377"/>
                  <a:gd name="T102" fmla="*/ 311 w 420"/>
                  <a:gd name="T103" fmla="*/ 100 h 377"/>
                  <a:gd name="T104" fmla="*/ 285 w 420"/>
                  <a:gd name="T105" fmla="*/ 92 h 377"/>
                  <a:gd name="T106" fmla="*/ 285 w 420"/>
                  <a:gd name="T107" fmla="*/ 67 h 377"/>
                  <a:gd name="T108" fmla="*/ 277 w 420"/>
                  <a:gd name="T109" fmla="*/ 58 h 377"/>
                  <a:gd name="T110" fmla="*/ 285 w 420"/>
                  <a:gd name="T111" fmla="*/ 1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0" h="377">
                    <a:moveTo>
                      <a:pt x="260" y="8"/>
                    </a:moveTo>
                    <a:lnTo>
                      <a:pt x="260" y="8"/>
                    </a:lnTo>
                    <a:lnTo>
                      <a:pt x="243" y="16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0" y="0"/>
                    </a:lnTo>
                    <a:lnTo>
                      <a:pt x="202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8"/>
                    </a:lnTo>
                    <a:lnTo>
                      <a:pt x="176" y="8"/>
                    </a:lnTo>
                    <a:lnTo>
                      <a:pt x="176" y="8"/>
                    </a:lnTo>
                    <a:lnTo>
                      <a:pt x="160" y="8"/>
                    </a:lnTo>
                    <a:lnTo>
                      <a:pt x="143" y="16"/>
                    </a:lnTo>
                    <a:lnTo>
                      <a:pt x="134" y="8"/>
                    </a:lnTo>
                    <a:lnTo>
                      <a:pt x="126" y="8"/>
                    </a:lnTo>
                    <a:lnTo>
                      <a:pt x="109" y="16"/>
                    </a:lnTo>
                    <a:lnTo>
                      <a:pt x="101" y="16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59" y="33"/>
                    </a:lnTo>
                    <a:lnTo>
                      <a:pt x="59" y="42"/>
                    </a:lnTo>
                    <a:lnTo>
                      <a:pt x="67" y="50"/>
                    </a:lnTo>
                    <a:lnTo>
                      <a:pt x="59" y="75"/>
                    </a:lnTo>
                    <a:lnTo>
                      <a:pt x="25" y="75"/>
                    </a:lnTo>
                    <a:lnTo>
                      <a:pt x="17" y="67"/>
                    </a:lnTo>
                    <a:lnTo>
                      <a:pt x="9" y="67"/>
                    </a:lnTo>
                    <a:lnTo>
                      <a:pt x="0" y="75"/>
                    </a:lnTo>
                    <a:lnTo>
                      <a:pt x="0" y="92"/>
                    </a:lnTo>
                    <a:lnTo>
                      <a:pt x="34" y="100"/>
                    </a:lnTo>
                    <a:lnTo>
                      <a:pt x="42" y="117"/>
                    </a:lnTo>
                    <a:lnTo>
                      <a:pt x="59" y="134"/>
                    </a:lnTo>
                    <a:lnTo>
                      <a:pt x="76" y="134"/>
                    </a:lnTo>
                    <a:lnTo>
                      <a:pt x="101" y="134"/>
                    </a:lnTo>
                    <a:lnTo>
                      <a:pt x="109" y="151"/>
                    </a:lnTo>
                    <a:lnTo>
                      <a:pt x="109" y="176"/>
                    </a:lnTo>
                    <a:lnTo>
                      <a:pt x="126" y="201"/>
                    </a:lnTo>
                    <a:lnTo>
                      <a:pt x="143" y="226"/>
                    </a:lnTo>
                    <a:lnTo>
                      <a:pt x="160" y="243"/>
                    </a:lnTo>
                    <a:lnTo>
                      <a:pt x="176" y="235"/>
                    </a:lnTo>
                    <a:lnTo>
                      <a:pt x="193" y="235"/>
                    </a:lnTo>
                    <a:lnTo>
                      <a:pt x="210" y="251"/>
                    </a:lnTo>
                    <a:lnTo>
                      <a:pt x="218" y="268"/>
                    </a:lnTo>
                    <a:lnTo>
                      <a:pt x="218" y="276"/>
                    </a:lnTo>
                    <a:lnTo>
                      <a:pt x="218" y="285"/>
                    </a:lnTo>
                    <a:lnTo>
                      <a:pt x="227" y="285"/>
                    </a:lnTo>
                    <a:lnTo>
                      <a:pt x="243" y="302"/>
                    </a:lnTo>
                    <a:lnTo>
                      <a:pt x="260" y="327"/>
                    </a:lnTo>
                    <a:lnTo>
                      <a:pt x="269" y="327"/>
                    </a:lnTo>
                    <a:lnTo>
                      <a:pt x="269" y="335"/>
                    </a:lnTo>
                    <a:lnTo>
                      <a:pt x="269" y="335"/>
                    </a:lnTo>
                    <a:lnTo>
                      <a:pt x="260" y="344"/>
                    </a:lnTo>
                    <a:lnTo>
                      <a:pt x="260" y="360"/>
                    </a:lnTo>
                    <a:lnTo>
                      <a:pt x="277" y="377"/>
                    </a:lnTo>
                    <a:lnTo>
                      <a:pt x="294" y="344"/>
                    </a:lnTo>
                    <a:lnTo>
                      <a:pt x="302" y="327"/>
                    </a:lnTo>
                    <a:lnTo>
                      <a:pt x="302" y="318"/>
                    </a:lnTo>
                    <a:lnTo>
                      <a:pt x="302" y="318"/>
                    </a:lnTo>
                    <a:lnTo>
                      <a:pt x="311" y="318"/>
                    </a:lnTo>
                    <a:lnTo>
                      <a:pt x="302" y="318"/>
                    </a:lnTo>
                    <a:lnTo>
                      <a:pt x="319" y="318"/>
                    </a:lnTo>
                    <a:lnTo>
                      <a:pt x="327" y="310"/>
                    </a:lnTo>
                    <a:lnTo>
                      <a:pt x="336" y="293"/>
                    </a:lnTo>
                    <a:lnTo>
                      <a:pt x="336" y="276"/>
                    </a:lnTo>
                    <a:lnTo>
                      <a:pt x="336" y="268"/>
                    </a:lnTo>
                    <a:lnTo>
                      <a:pt x="336" y="268"/>
                    </a:lnTo>
                    <a:lnTo>
                      <a:pt x="327" y="268"/>
                    </a:lnTo>
                    <a:lnTo>
                      <a:pt x="336" y="268"/>
                    </a:lnTo>
                    <a:lnTo>
                      <a:pt x="327" y="260"/>
                    </a:lnTo>
                    <a:lnTo>
                      <a:pt x="327" y="268"/>
                    </a:lnTo>
                    <a:lnTo>
                      <a:pt x="327" y="260"/>
                    </a:lnTo>
                    <a:lnTo>
                      <a:pt x="327" y="268"/>
                    </a:lnTo>
                    <a:lnTo>
                      <a:pt x="336" y="260"/>
                    </a:lnTo>
                    <a:lnTo>
                      <a:pt x="336" y="251"/>
                    </a:lnTo>
                    <a:lnTo>
                      <a:pt x="344" y="260"/>
                    </a:lnTo>
                    <a:lnTo>
                      <a:pt x="378" y="251"/>
                    </a:lnTo>
                    <a:lnTo>
                      <a:pt x="411" y="235"/>
                    </a:lnTo>
                    <a:lnTo>
                      <a:pt x="403" y="218"/>
                    </a:lnTo>
                    <a:lnTo>
                      <a:pt x="386" y="201"/>
                    </a:lnTo>
                    <a:lnTo>
                      <a:pt x="378" y="201"/>
                    </a:lnTo>
                    <a:lnTo>
                      <a:pt x="369" y="184"/>
                    </a:lnTo>
                    <a:lnTo>
                      <a:pt x="394" y="184"/>
                    </a:lnTo>
                    <a:lnTo>
                      <a:pt x="420" y="167"/>
                    </a:lnTo>
                    <a:lnTo>
                      <a:pt x="403" y="159"/>
                    </a:lnTo>
                    <a:lnTo>
                      <a:pt x="394" y="167"/>
                    </a:lnTo>
                    <a:lnTo>
                      <a:pt x="394" y="151"/>
                    </a:lnTo>
                    <a:lnTo>
                      <a:pt x="394" y="134"/>
                    </a:lnTo>
                    <a:lnTo>
                      <a:pt x="403" y="134"/>
                    </a:lnTo>
                    <a:lnTo>
                      <a:pt x="386" y="126"/>
                    </a:lnTo>
                    <a:lnTo>
                      <a:pt x="369" y="134"/>
                    </a:lnTo>
                    <a:lnTo>
                      <a:pt x="378" y="142"/>
                    </a:lnTo>
                    <a:lnTo>
                      <a:pt x="378" y="151"/>
                    </a:lnTo>
                    <a:lnTo>
                      <a:pt x="361" y="159"/>
                    </a:lnTo>
                    <a:lnTo>
                      <a:pt x="352" y="151"/>
                    </a:lnTo>
                    <a:lnTo>
                      <a:pt x="352" y="151"/>
                    </a:lnTo>
                    <a:lnTo>
                      <a:pt x="344" y="151"/>
                    </a:lnTo>
                    <a:lnTo>
                      <a:pt x="344" y="142"/>
                    </a:lnTo>
                    <a:lnTo>
                      <a:pt x="336" y="142"/>
                    </a:lnTo>
                    <a:lnTo>
                      <a:pt x="319" y="142"/>
                    </a:lnTo>
                    <a:lnTo>
                      <a:pt x="302" y="126"/>
                    </a:lnTo>
                    <a:lnTo>
                      <a:pt x="294" y="117"/>
                    </a:lnTo>
                    <a:lnTo>
                      <a:pt x="285" y="117"/>
                    </a:lnTo>
                    <a:lnTo>
                      <a:pt x="302" y="109"/>
                    </a:lnTo>
                    <a:lnTo>
                      <a:pt x="311" y="100"/>
                    </a:lnTo>
                    <a:lnTo>
                      <a:pt x="302" y="100"/>
                    </a:lnTo>
                    <a:lnTo>
                      <a:pt x="285" y="92"/>
                    </a:lnTo>
                    <a:lnTo>
                      <a:pt x="277" y="67"/>
                    </a:lnTo>
                    <a:lnTo>
                      <a:pt x="285" y="67"/>
                    </a:lnTo>
                    <a:lnTo>
                      <a:pt x="285" y="58"/>
                    </a:lnTo>
                    <a:lnTo>
                      <a:pt x="277" y="58"/>
                    </a:lnTo>
                    <a:lnTo>
                      <a:pt x="277" y="42"/>
                    </a:lnTo>
                    <a:lnTo>
                      <a:pt x="285" y="16"/>
                    </a:lnTo>
                    <a:lnTo>
                      <a:pt x="260" y="8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8" name="ПФО_Республика Мордовия">
                <a:extLst>
                  <a:ext uri="{FF2B5EF4-FFF2-40B4-BE49-F238E27FC236}">
                    <a16:creationId xmlns:a16="http://schemas.microsoft.com/office/drawing/2014/main" id="{28853234-B306-0D1E-C53D-74E6A0D6A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900" y="3435350"/>
                <a:ext cx="323850" cy="254000"/>
              </a:xfrm>
              <a:custGeom>
                <a:avLst/>
                <a:gdLst>
                  <a:gd name="T0" fmla="*/ 252 w 277"/>
                  <a:gd name="T1" fmla="*/ 100 h 218"/>
                  <a:gd name="T2" fmla="*/ 226 w 277"/>
                  <a:gd name="T3" fmla="*/ 109 h 218"/>
                  <a:gd name="T4" fmla="*/ 210 w 277"/>
                  <a:gd name="T5" fmla="*/ 117 h 218"/>
                  <a:gd name="T6" fmla="*/ 201 w 277"/>
                  <a:gd name="T7" fmla="*/ 117 h 218"/>
                  <a:gd name="T8" fmla="*/ 201 w 277"/>
                  <a:gd name="T9" fmla="*/ 109 h 218"/>
                  <a:gd name="T10" fmla="*/ 184 w 277"/>
                  <a:gd name="T11" fmla="*/ 117 h 218"/>
                  <a:gd name="T12" fmla="*/ 168 w 277"/>
                  <a:gd name="T13" fmla="*/ 125 h 218"/>
                  <a:gd name="T14" fmla="*/ 151 w 277"/>
                  <a:gd name="T15" fmla="*/ 92 h 218"/>
                  <a:gd name="T16" fmla="*/ 134 w 277"/>
                  <a:gd name="T17" fmla="*/ 33 h 218"/>
                  <a:gd name="T18" fmla="*/ 117 w 277"/>
                  <a:gd name="T19" fmla="*/ 25 h 218"/>
                  <a:gd name="T20" fmla="*/ 101 w 277"/>
                  <a:gd name="T21" fmla="*/ 25 h 218"/>
                  <a:gd name="T22" fmla="*/ 92 w 277"/>
                  <a:gd name="T23" fmla="*/ 16 h 218"/>
                  <a:gd name="T24" fmla="*/ 75 w 277"/>
                  <a:gd name="T25" fmla="*/ 0 h 218"/>
                  <a:gd name="T26" fmla="*/ 75 w 277"/>
                  <a:gd name="T27" fmla="*/ 8 h 218"/>
                  <a:gd name="T28" fmla="*/ 75 w 277"/>
                  <a:gd name="T29" fmla="*/ 25 h 218"/>
                  <a:gd name="T30" fmla="*/ 59 w 277"/>
                  <a:gd name="T31" fmla="*/ 33 h 218"/>
                  <a:gd name="T32" fmla="*/ 50 w 277"/>
                  <a:gd name="T33" fmla="*/ 41 h 218"/>
                  <a:gd name="T34" fmla="*/ 34 w 277"/>
                  <a:gd name="T35" fmla="*/ 41 h 218"/>
                  <a:gd name="T36" fmla="*/ 17 w 277"/>
                  <a:gd name="T37" fmla="*/ 41 h 218"/>
                  <a:gd name="T38" fmla="*/ 34 w 277"/>
                  <a:gd name="T39" fmla="*/ 50 h 218"/>
                  <a:gd name="T40" fmla="*/ 42 w 277"/>
                  <a:gd name="T41" fmla="*/ 67 h 218"/>
                  <a:gd name="T42" fmla="*/ 42 w 277"/>
                  <a:gd name="T43" fmla="*/ 67 h 218"/>
                  <a:gd name="T44" fmla="*/ 25 w 277"/>
                  <a:gd name="T45" fmla="*/ 58 h 218"/>
                  <a:gd name="T46" fmla="*/ 17 w 277"/>
                  <a:gd name="T47" fmla="*/ 58 h 218"/>
                  <a:gd name="T48" fmla="*/ 17 w 277"/>
                  <a:gd name="T49" fmla="*/ 58 h 218"/>
                  <a:gd name="T50" fmla="*/ 17 w 277"/>
                  <a:gd name="T51" fmla="*/ 67 h 218"/>
                  <a:gd name="T52" fmla="*/ 0 w 277"/>
                  <a:gd name="T53" fmla="*/ 75 h 218"/>
                  <a:gd name="T54" fmla="*/ 17 w 277"/>
                  <a:gd name="T55" fmla="*/ 100 h 218"/>
                  <a:gd name="T56" fmla="*/ 34 w 277"/>
                  <a:gd name="T57" fmla="*/ 117 h 218"/>
                  <a:gd name="T58" fmla="*/ 42 w 277"/>
                  <a:gd name="T59" fmla="*/ 109 h 218"/>
                  <a:gd name="T60" fmla="*/ 50 w 277"/>
                  <a:gd name="T61" fmla="*/ 100 h 218"/>
                  <a:gd name="T62" fmla="*/ 67 w 277"/>
                  <a:gd name="T63" fmla="*/ 134 h 218"/>
                  <a:gd name="T64" fmla="*/ 92 w 277"/>
                  <a:gd name="T65" fmla="*/ 184 h 218"/>
                  <a:gd name="T66" fmla="*/ 109 w 277"/>
                  <a:gd name="T67" fmla="*/ 184 h 218"/>
                  <a:gd name="T68" fmla="*/ 126 w 277"/>
                  <a:gd name="T69" fmla="*/ 167 h 218"/>
                  <a:gd name="T70" fmla="*/ 151 w 277"/>
                  <a:gd name="T71" fmla="*/ 192 h 218"/>
                  <a:gd name="T72" fmla="*/ 184 w 277"/>
                  <a:gd name="T73" fmla="*/ 209 h 218"/>
                  <a:gd name="T74" fmla="*/ 218 w 277"/>
                  <a:gd name="T75" fmla="*/ 209 h 218"/>
                  <a:gd name="T76" fmla="*/ 235 w 277"/>
                  <a:gd name="T77" fmla="*/ 218 h 218"/>
                  <a:gd name="T78" fmla="*/ 268 w 277"/>
                  <a:gd name="T79" fmla="*/ 167 h 218"/>
                  <a:gd name="T80" fmla="*/ 277 w 277"/>
                  <a:gd name="T81" fmla="*/ 134 h 218"/>
                  <a:gd name="T82" fmla="*/ 268 w 277"/>
                  <a:gd name="T83" fmla="*/ 134 h 218"/>
                  <a:gd name="T84" fmla="*/ 268 w 277"/>
                  <a:gd name="T85" fmla="*/ 125 h 218"/>
                  <a:gd name="T86" fmla="*/ 260 w 277"/>
                  <a:gd name="T87" fmla="*/ 125 h 218"/>
                  <a:gd name="T88" fmla="*/ 252 w 277"/>
                  <a:gd name="T89" fmla="*/ 117 h 218"/>
                  <a:gd name="T90" fmla="*/ 260 w 277"/>
                  <a:gd name="T91" fmla="*/ 109 h 218"/>
                  <a:gd name="T92" fmla="*/ 252 w 277"/>
                  <a:gd name="T93" fmla="*/ 10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7" h="218">
                    <a:moveTo>
                      <a:pt x="252" y="100"/>
                    </a:moveTo>
                    <a:lnTo>
                      <a:pt x="226" y="109"/>
                    </a:lnTo>
                    <a:lnTo>
                      <a:pt x="210" y="117"/>
                    </a:lnTo>
                    <a:lnTo>
                      <a:pt x="201" y="117"/>
                    </a:lnTo>
                    <a:lnTo>
                      <a:pt x="201" y="109"/>
                    </a:lnTo>
                    <a:lnTo>
                      <a:pt x="184" y="117"/>
                    </a:lnTo>
                    <a:lnTo>
                      <a:pt x="168" y="125"/>
                    </a:lnTo>
                    <a:lnTo>
                      <a:pt x="151" y="92"/>
                    </a:lnTo>
                    <a:lnTo>
                      <a:pt x="134" y="33"/>
                    </a:lnTo>
                    <a:lnTo>
                      <a:pt x="117" y="25"/>
                    </a:lnTo>
                    <a:lnTo>
                      <a:pt x="101" y="25"/>
                    </a:lnTo>
                    <a:lnTo>
                      <a:pt x="92" y="16"/>
                    </a:lnTo>
                    <a:lnTo>
                      <a:pt x="75" y="0"/>
                    </a:lnTo>
                    <a:lnTo>
                      <a:pt x="75" y="8"/>
                    </a:lnTo>
                    <a:lnTo>
                      <a:pt x="75" y="25"/>
                    </a:lnTo>
                    <a:lnTo>
                      <a:pt x="59" y="33"/>
                    </a:lnTo>
                    <a:lnTo>
                      <a:pt x="50" y="41"/>
                    </a:lnTo>
                    <a:lnTo>
                      <a:pt x="34" y="41"/>
                    </a:lnTo>
                    <a:lnTo>
                      <a:pt x="17" y="41"/>
                    </a:lnTo>
                    <a:lnTo>
                      <a:pt x="34" y="50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25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7"/>
                    </a:lnTo>
                    <a:lnTo>
                      <a:pt x="0" y="75"/>
                    </a:lnTo>
                    <a:lnTo>
                      <a:pt x="17" y="100"/>
                    </a:lnTo>
                    <a:lnTo>
                      <a:pt x="34" y="117"/>
                    </a:lnTo>
                    <a:lnTo>
                      <a:pt x="42" y="109"/>
                    </a:lnTo>
                    <a:lnTo>
                      <a:pt x="50" y="100"/>
                    </a:lnTo>
                    <a:lnTo>
                      <a:pt x="67" y="134"/>
                    </a:lnTo>
                    <a:lnTo>
                      <a:pt x="92" y="184"/>
                    </a:lnTo>
                    <a:lnTo>
                      <a:pt x="109" y="184"/>
                    </a:lnTo>
                    <a:lnTo>
                      <a:pt x="126" y="167"/>
                    </a:lnTo>
                    <a:lnTo>
                      <a:pt x="151" y="192"/>
                    </a:lnTo>
                    <a:lnTo>
                      <a:pt x="184" y="209"/>
                    </a:lnTo>
                    <a:lnTo>
                      <a:pt x="218" y="209"/>
                    </a:lnTo>
                    <a:lnTo>
                      <a:pt x="235" y="218"/>
                    </a:lnTo>
                    <a:lnTo>
                      <a:pt x="268" y="167"/>
                    </a:lnTo>
                    <a:lnTo>
                      <a:pt x="277" y="134"/>
                    </a:lnTo>
                    <a:lnTo>
                      <a:pt x="268" y="134"/>
                    </a:lnTo>
                    <a:lnTo>
                      <a:pt x="268" y="125"/>
                    </a:lnTo>
                    <a:lnTo>
                      <a:pt x="260" y="125"/>
                    </a:lnTo>
                    <a:lnTo>
                      <a:pt x="252" y="117"/>
                    </a:lnTo>
                    <a:lnTo>
                      <a:pt x="260" y="109"/>
                    </a:lnTo>
                    <a:lnTo>
                      <a:pt x="252" y="100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9" name="ПФО_Республика Марий-Эл">
                <a:extLst>
                  <a:ext uri="{FF2B5EF4-FFF2-40B4-BE49-F238E27FC236}">
                    <a16:creationId xmlns:a16="http://schemas.microsoft.com/office/drawing/2014/main" id="{81F1DD53-ECF8-3647-6CF9-FD8CFB532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425" y="3405188"/>
                <a:ext cx="293688" cy="204788"/>
              </a:xfrm>
              <a:custGeom>
                <a:avLst/>
                <a:gdLst>
                  <a:gd name="T0" fmla="*/ 154 w 185"/>
                  <a:gd name="T1" fmla="*/ 61 h 129"/>
                  <a:gd name="T2" fmla="*/ 154 w 185"/>
                  <a:gd name="T3" fmla="*/ 56 h 129"/>
                  <a:gd name="T4" fmla="*/ 142 w 185"/>
                  <a:gd name="T5" fmla="*/ 49 h 129"/>
                  <a:gd name="T6" fmla="*/ 136 w 185"/>
                  <a:gd name="T7" fmla="*/ 43 h 129"/>
                  <a:gd name="T8" fmla="*/ 130 w 185"/>
                  <a:gd name="T9" fmla="*/ 43 h 129"/>
                  <a:gd name="T10" fmla="*/ 123 w 185"/>
                  <a:gd name="T11" fmla="*/ 49 h 129"/>
                  <a:gd name="T12" fmla="*/ 118 w 185"/>
                  <a:gd name="T13" fmla="*/ 43 h 129"/>
                  <a:gd name="T14" fmla="*/ 111 w 185"/>
                  <a:gd name="T15" fmla="*/ 37 h 129"/>
                  <a:gd name="T16" fmla="*/ 93 w 185"/>
                  <a:gd name="T17" fmla="*/ 37 h 129"/>
                  <a:gd name="T18" fmla="*/ 87 w 185"/>
                  <a:gd name="T19" fmla="*/ 25 h 129"/>
                  <a:gd name="T20" fmla="*/ 80 w 185"/>
                  <a:gd name="T21" fmla="*/ 19 h 129"/>
                  <a:gd name="T22" fmla="*/ 74 w 185"/>
                  <a:gd name="T23" fmla="*/ 12 h 129"/>
                  <a:gd name="T24" fmla="*/ 56 w 185"/>
                  <a:gd name="T25" fmla="*/ 0 h 129"/>
                  <a:gd name="T26" fmla="*/ 38 w 185"/>
                  <a:gd name="T27" fmla="*/ 0 h 129"/>
                  <a:gd name="T28" fmla="*/ 31 w 185"/>
                  <a:gd name="T29" fmla="*/ 0 h 129"/>
                  <a:gd name="T30" fmla="*/ 25 w 185"/>
                  <a:gd name="T31" fmla="*/ 6 h 129"/>
                  <a:gd name="T32" fmla="*/ 19 w 185"/>
                  <a:gd name="T33" fmla="*/ 0 h 129"/>
                  <a:gd name="T34" fmla="*/ 13 w 185"/>
                  <a:gd name="T35" fmla="*/ 0 h 129"/>
                  <a:gd name="T36" fmla="*/ 7 w 185"/>
                  <a:gd name="T37" fmla="*/ 12 h 129"/>
                  <a:gd name="T38" fmla="*/ 13 w 185"/>
                  <a:gd name="T39" fmla="*/ 25 h 129"/>
                  <a:gd name="T40" fmla="*/ 7 w 185"/>
                  <a:gd name="T41" fmla="*/ 25 h 129"/>
                  <a:gd name="T42" fmla="*/ 0 w 185"/>
                  <a:gd name="T43" fmla="*/ 37 h 129"/>
                  <a:gd name="T44" fmla="*/ 7 w 185"/>
                  <a:gd name="T45" fmla="*/ 43 h 129"/>
                  <a:gd name="T46" fmla="*/ 0 w 185"/>
                  <a:gd name="T47" fmla="*/ 56 h 129"/>
                  <a:gd name="T48" fmla="*/ 19 w 185"/>
                  <a:gd name="T49" fmla="*/ 56 h 129"/>
                  <a:gd name="T50" fmla="*/ 25 w 185"/>
                  <a:gd name="T51" fmla="*/ 61 h 129"/>
                  <a:gd name="T52" fmla="*/ 56 w 185"/>
                  <a:gd name="T53" fmla="*/ 68 h 129"/>
                  <a:gd name="T54" fmla="*/ 62 w 185"/>
                  <a:gd name="T55" fmla="*/ 86 h 129"/>
                  <a:gd name="T56" fmla="*/ 62 w 185"/>
                  <a:gd name="T57" fmla="*/ 92 h 129"/>
                  <a:gd name="T58" fmla="*/ 68 w 185"/>
                  <a:gd name="T59" fmla="*/ 99 h 129"/>
                  <a:gd name="T60" fmla="*/ 68 w 185"/>
                  <a:gd name="T61" fmla="*/ 111 h 129"/>
                  <a:gd name="T62" fmla="*/ 74 w 185"/>
                  <a:gd name="T63" fmla="*/ 129 h 129"/>
                  <a:gd name="T64" fmla="*/ 80 w 185"/>
                  <a:gd name="T65" fmla="*/ 129 h 129"/>
                  <a:gd name="T66" fmla="*/ 87 w 185"/>
                  <a:gd name="T67" fmla="*/ 129 h 129"/>
                  <a:gd name="T68" fmla="*/ 99 w 185"/>
                  <a:gd name="T69" fmla="*/ 123 h 129"/>
                  <a:gd name="T70" fmla="*/ 111 w 185"/>
                  <a:gd name="T71" fmla="*/ 123 h 129"/>
                  <a:gd name="T72" fmla="*/ 111 w 185"/>
                  <a:gd name="T73" fmla="*/ 123 h 129"/>
                  <a:gd name="T74" fmla="*/ 118 w 185"/>
                  <a:gd name="T75" fmla="*/ 123 h 129"/>
                  <a:gd name="T76" fmla="*/ 118 w 185"/>
                  <a:gd name="T77" fmla="*/ 117 h 129"/>
                  <a:gd name="T78" fmla="*/ 118 w 185"/>
                  <a:gd name="T79" fmla="*/ 117 h 129"/>
                  <a:gd name="T80" fmla="*/ 130 w 185"/>
                  <a:gd name="T81" fmla="*/ 117 h 129"/>
                  <a:gd name="T82" fmla="*/ 136 w 185"/>
                  <a:gd name="T83" fmla="*/ 117 h 129"/>
                  <a:gd name="T84" fmla="*/ 142 w 185"/>
                  <a:gd name="T85" fmla="*/ 117 h 129"/>
                  <a:gd name="T86" fmla="*/ 142 w 185"/>
                  <a:gd name="T87" fmla="*/ 117 h 129"/>
                  <a:gd name="T88" fmla="*/ 160 w 185"/>
                  <a:gd name="T89" fmla="*/ 129 h 129"/>
                  <a:gd name="T90" fmla="*/ 173 w 185"/>
                  <a:gd name="T91" fmla="*/ 123 h 129"/>
                  <a:gd name="T92" fmla="*/ 173 w 185"/>
                  <a:gd name="T93" fmla="*/ 123 h 129"/>
                  <a:gd name="T94" fmla="*/ 179 w 185"/>
                  <a:gd name="T95" fmla="*/ 117 h 129"/>
                  <a:gd name="T96" fmla="*/ 185 w 185"/>
                  <a:gd name="T97" fmla="*/ 111 h 129"/>
                  <a:gd name="T98" fmla="*/ 179 w 185"/>
                  <a:gd name="T99" fmla="*/ 105 h 129"/>
                  <a:gd name="T100" fmla="*/ 179 w 185"/>
                  <a:gd name="T101" fmla="*/ 99 h 129"/>
                  <a:gd name="T102" fmla="*/ 179 w 185"/>
                  <a:gd name="T103" fmla="*/ 92 h 129"/>
                  <a:gd name="T104" fmla="*/ 179 w 185"/>
                  <a:gd name="T105" fmla="*/ 80 h 129"/>
                  <a:gd name="T106" fmla="*/ 173 w 185"/>
                  <a:gd name="T107" fmla="*/ 80 h 129"/>
                  <a:gd name="T108" fmla="*/ 173 w 185"/>
                  <a:gd name="T109" fmla="*/ 80 h 129"/>
                  <a:gd name="T110" fmla="*/ 167 w 185"/>
                  <a:gd name="T111" fmla="*/ 74 h 129"/>
                  <a:gd name="T112" fmla="*/ 173 w 185"/>
                  <a:gd name="T113" fmla="*/ 61 h 129"/>
                  <a:gd name="T114" fmla="*/ 173 w 185"/>
                  <a:gd name="T115" fmla="*/ 56 h 129"/>
                  <a:gd name="T116" fmla="*/ 160 w 185"/>
                  <a:gd name="T117" fmla="*/ 56 h 129"/>
                  <a:gd name="T118" fmla="*/ 154 w 185"/>
                  <a:gd name="T119" fmla="*/ 6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5" h="129">
                    <a:moveTo>
                      <a:pt x="154" y="61"/>
                    </a:moveTo>
                    <a:lnTo>
                      <a:pt x="154" y="56"/>
                    </a:lnTo>
                    <a:lnTo>
                      <a:pt x="142" y="49"/>
                    </a:lnTo>
                    <a:lnTo>
                      <a:pt x="136" y="43"/>
                    </a:lnTo>
                    <a:lnTo>
                      <a:pt x="130" y="43"/>
                    </a:lnTo>
                    <a:lnTo>
                      <a:pt x="123" y="49"/>
                    </a:lnTo>
                    <a:lnTo>
                      <a:pt x="118" y="43"/>
                    </a:lnTo>
                    <a:lnTo>
                      <a:pt x="111" y="37"/>
                    </a:lnTo>
                    <a:lnTo>
                      <a:pt x="93" y="37"/>
                    </a:lnTo>
                    <a:lnTo>
                      <a:pt x="87" y="25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5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12"/>
                    </a:lnTo>
                    <a:lnTo>
                      <a:pt x="13" y="25"/>
                    </a:lnTo>
                    <a:lnTo>
                      <a:pt x="7" y="25"/>
                    </a:lnTo>
                    <a:lnTo>
                      <a:pt x="0" y="37"/>
                    </a:lnTo>
                    <a:lnTo>
                      <a:pt x="7" y="43"/>
                    </a:lnTo>
                    <a:lnTo>
                      <a:pt x="0" y="56"/>
                    </a:lnTo>
                    <a:lnTo>
                      <a:pt x="19" y="56"/>
                    </a:lnTo>
                    <a:lnTo>
                      <a:pt x="25" y="61"/>
                    </a:lnTo>
                    <a:lnTo>
                      <a:pt x="56" y="68"/>
                    </a:lnTo>
                    <a:lnTo>
                      <a:pt x="62" y="86"/>
                    </a:lnTo>
                    <a:lnTo>
                      <a:pt x="62" y="92"/>
                    </a:lnTo>
                    <a:lnTo>
                      <a:pt x="68" y="99"/>
                    </a:lnTo>
                    <a:lnTo>
                      <a:pt x="68" y="111"/>
                    </a:lnTo>
                    <a:lnTo>
                      <a:pt x="74" y="129"/>
                    </a:lnTo>
                    <a:lnTo>
                      <a:pt x="80" y="129"/>
                    </a:lnTo>
                    <a:lnTo>
                      <a:pt x="87" y="129"/>
                    </a:lnTo>
                    <a:lnTo>
                      <a:pt x="99" y="123"/>
                    </a:lnTo>
                    <a:lnTo>
                      <a:pt x="111" y="123"/>
                    </a:lnTo>
                    <a:lnTo>
                      <a:pt x="111" y="123"/>
                    </a:lnTo>
                    <a:lnTo>
                      <a:pt x="118" y="123"/>
                    </a:lnTo>
                    <a:lnTo>
                      <a:pt x="118" y="117"/>
                    </a:lnTo>
                    <a:lnTo>
                      <a:pt x="118" y="117"/>
                    </a:lnTo>
                    <a:lnTo>
                      <a:pt x="130" y="117"/>
                    </a:lnTo>
                    <a:lnTo>
                      <a:pt x="136" y="117"/>
                    </a:lnTo>
                    <a:lnTo>
                      <a:pt x="142" y="117"/>
                    </a:lnTo>
                    <a:lnTo>
                      <a:pt x="142" y="117"/>
                    </a:lnTo>
                    <a:lnTo>
                      <a:pt x="160" y="129"/>
                    </a:lnTo>
                    <a:lnTo>
                      <a:pt x="173" y="123"/>
                    </a:lnTo>
                    <a:lnTo>
                      <a:pt x="173" y="123"/>
                    </a:lnTo>
                    <a:lnTo>
                      <a:pt x="179" y="117"/>
                    </a:lnTo>
                    <a:lnTo>
                      <a:pt x="185" y="111"/>
                    </a:lnTo>
                    <a:lnTo>
                      <a:pt x="179" y="105"/>
                    </a:lnTo>
                    <a:lnTo>
                      <a:pt x="179" y="99"/>
                    </a:lnTo>
                    <a:lnTo>
                      <a:pt x="179" y="92"/>
                    </a:lnTo>
                    <a:lnTo>
                      <a:pt x="179" y="80"/>
                    </a:lnTo>
                    <a:lnTo>
                      <a:pt x="173" y="80"/>
                    </a:lnTo>
                    <a:lnTo>
                      <a:pt x="173" y="80"/>
                    </a:lnTo>
                    <a:lnTo>
                      <a:pt x="167" y="74"/>
                    </a:lnTo>
                    <a:lnTo>
                      <a:pt x="173" y="61"/>
                    </a:lnTo>
                    <a:lnTo>
                      <a:pt x="173" y="56"/>
                    </a:lnTo>
                    <a:lnTo>
                      <a:pt x="160" y="56"/>
                    </a:lnTo>
                    <a:lnTo>
                      <a:pt x="154" y="61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0" name="ПФО_Республика Башкортостан">
                <a:extLst>
                  <a:ext uri="{FF2B5EF4-FFF2-40B4-BE49-F238E27FC236}">
                    <a16:creationId xmlns:a16="http://schemas.microsoft.com/office/drawing/2014/main" id="{B8390134-551E-4BFF-143B-0CD297739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588" y="3844925"/>
                <a:ext cx="498475" cy="614363"/>
              </a:xfrm>
              <a:custGeom>
                <a:avLst/>
                <a:gdLst>
                  <a:gd name="T0" fmla="*/ 276 w 427"/>
                  <a:gd name="T1" fmla="*/ 17 h 528"/>
                  <a:gd name="T2" fmla="*/ 251 w 427"/>
                  <a:gd name="T3" fmla="*/ 8 h 528"/>
                  <a:gd name="T4" fmla="*/ 201 w 427"/>
                  <a:gd name="T5" fmla="*/ 8 h 528"/>
                  <a:gd name="T6" fmla="*/ 159 w 427"/>
                  <a:gd name="T7" fmla="*/ 17 h 528"/>
                  <a:gd name="T8" fmla="*/ 109 w 427"/>
                  <a:gd name="T9" fmla="*/ 33 h 528"/>
                  <a:gd name="T10" fmla="*/ 67 w 427"/>
                  <a:gd name="T11" fmla="*/ 33 h 528"/>
                  <a:gd name="T12" fmla="*/ 58 w 427"/>
                  <a:gd name="T13" fmla="*/ 50 h 528"/>
                  <a:gd name="T14" fmla="*/ 67 w 427"/>
                  <a:gd name="T15" fmla="*/ 58 h 528"/>
                  <a:gd name="T16" fmla="*/ 58 w 427"/>
                  <a:gd name="T17" fmla="*/ 92 h 528"/>
                  <a:gd name="T18" fmla="*/ 33 w 427"/>
                  <a:gd name="T19" fmla="*/ 100 h 528"/>
                  <a:gd name="T20" fmla="*/ 25 w 427"/>
                  <a:gd name="T21" fmla="*/ 126 h 528"/>
                  <a:gd name="T22" fmla="*/ 8 w 427"/>
                  <a:gd name="T23" fmla="*/ 159 h 528"/>
                  <a:gd name="T24" fmla="*/ 0 w 427"/>
                  <a:gd name="T25" fmla="*/ 209 h 528"/>
                  <a:gd name="T26" fmla="*/ 8 w 427"/>
                  <a:gd name="T27" fmla="*/ 243 h 528"/>
                  <a:gd name="T28" fmla="*/ 16 w 427"/>
                  <a:gd name="T29" fmla="*/ 251 h 528"/>
                  <a:gd name="T30" fmla="*/ 25 w 427"/>
                  <a:gd name="T31" fmla="*/ 268 h 528"/>
                  <a:gd name="T32" fmla="*/ 25 w 427"/>
                  <a:gd name="T33" fmla="*/ 293 h 528"/>
                  <a:gd name="T34" fmla="*/ 33 w 427"/>
                  <a:gd name="T35" fmla="*/ 327 h 528"/>
                  <a:gd name="T36" fmla="*/ 25 w 427"/>
                  <a:gd name="T37" fmla="*/ 335 h 528"/>
                  <a:gd name="T38" fmla="*/ 25 w 427"/>
                  <a:gd name="T39" fmla="*/ 360 h 528"/>
                  <a:gd name="T40" fmla="*/ 42 w 427"/>
                  <a:gd name="T41" fmla="*/ 385 h 528"/>
                  <a:gd name="T42" fmla="*/ 83 w 427"/>
                  <a:gd name="T43" fmla="*/ 377 h 528"/>
                  <a:gd name="T44" fmla="*/ 50 w 427"/>
                  <a:gd name="T45" fmla="*/ 419 h 528"/>
                  <a:gd name="T46" fmla="*/ 67 w 427"/>
                  <a:gd name="T47" fmla="*/ 436 h 528"/>
                  <a:gd name="T48" fmla="*/ 58 w 427"/>
                  <a:gd name="T49" fmla="*/ 478 h 528"/>
                  <a:gd name="T50" fmla="*/ 75 w 427"/>
                  <a:gd name="T51" fmla="*/ 503 h 528"/>
                  <a:gd name="T52" fmla="*/ 109 w 427"/>
                  <a:gd name="T53" fmla="*/ 503 h 528"/>
                  <a:gd name="T54" fmla="*/ 134 w 427"/>
                  <a:gd name="T55" fmla="*/ 520 h 528"/>
                  <a:gd name="T56" fmla="*/ 184 w 427"/>
                  <a:gd name="T57" fmla="*/ 494 h 528"/>
                  <a:gd name="T58" fmla="*/ 209 w 427"/>
                  <a:gd name="T59" fmla="*/ 478 h 528"/>
                  <a:gd name="T60" fmla="*/ 218 w 427"/>
                  <a:gd name="T61" fmla="*/ 469 h 528"/>
                  <a:gd name="T62" fmla="*/ 218 w 427"/>
                  <a:gd name="T63" fmla="*/ 453 h 528"/>
                  <a:gd name="T64" fmla="*/ 243 w 427"/>
                  <a:gd name="T65" fmla="*/ 427 h 528"/>
                  <a:gd name="T66" fmla="*/ 293 w 427"/>
                  <a:gd name="T67" fmla="*/ 344 h 528"/>
                  <a:gd name="T68" fmla="*/ 310 w 427"/>
                  <a:gd name="T69" fmla="*/ 344 h 528"/>
                  <a:gd name="T70" fmla="*/ 335 w 427"/>
                  <a:gd name="T71" fmla="*/ 335 h 528"/>
                  <a:gd name="T72" fmla="*/ 352 w 427"/>
                  <a:gd name="T73" fmla="*/ 352 h 528"/>
                  <a:gd name="T74" fmla="*/ 385 w 427"/>
                  <a:gd name="T75" fmla="*/ 310 h 528"/>
                  <a:gd name="T76" fmla="*/ 360 w 427"/>
                  <a:gd name="T77" fmla="*/ 276 h 528"/>
                  <a:gd name="T78" fmla="*/ 301 w 427"/>
                  <a:gd name="T79" fmla="*/ 276 h 528"/>
                  <a:gd name="T80" fmla="*/ 285 w 427"/>
                  <a:gd name="T81" fmla="*/ 268 h 528"/>
                  <a:gd name="T82" fmla="*/ 268 w 427"/>
                  <a:gd name="T83" fmla="*/ 260 h 528"/>
                  <a:gd name="T84" fmla="*/ 251 w 427"/>
                  <a:gd name="T85" fmla="*/ 193 h 528"/>
                  <a:gd name="T86" fmla="*/ 260 w 427"/>
                  <a:gd name="T87" fmla="*/ 184 h 528"/>
                  <a:gd name="T88" fmla="*/ 293 w 427"/>
                  <a:gd name="T89" fmla="*/ 167 h 528"/>
                  <a:gd name="T90" fmla="*/ 310 w 427"/>
                  <a:gd name="T91" fmla="*/ 201 h 528"/>
                  <a:gd name="T92" fmla="*/ 327 w 427"/>
                  <a:gd name="T93" fmla="*/ 209 h 528"/>
                  <a:gd name="T94" fmla="*/ 335 w 427"/>
                  <a:gd name="T95" fmla="*/ 226 h 528"/>
                  <a:gd name="T96" fmla="*/ 343 w 427"/>
                  <a:gd name="T97" fmla="*/ 235 h 528"/>
                  <a:gd name="T98" fmla="*/ 360 w 427"/>
                  <a:gd name="T99" fmla="*/ 209 h 528"/>
                  <a:gd name="T100" fmla="*/ 385 w 427"/>
                  <a:gd name="T101" fmla="*/ 218 h 528"/>
                  <a:gd name="T102" fmla="*/ 402 w 427"/>
                  <a:gd name="T103" fmla="*/ 209 h 528"/>
                  <a:gd name="T104" fmla="*/ 427 w 427"/>
                  <a:gd name="T105" fmla="*/ 209 h 528"/>
                  <a:gd name="T106" fmla="*/ 410 w 427"/>
                  <a:gd name="T107" fmla="*/ 193 h 528"/>
                  <a:gd name="T108" fmla="*/ 427 w 427"/>
                  <a:gd name="T109" fmla="*/ 134 h 528"/>
                  <a:gd name="T110" fmla="*/ 394 w 427"/>
                  <a:gd name="T111" fmla="*/ 117 h 528"/>
                  <a:gd name="T112" fmla="*/ 352 w 427"/>
                  <a:gd name="T113" fmla="*/ 92 h 528"/>
                  <a:gd name="T114" fmla="*/ 343 w 427"/>
                  <a:gd name="T115" fmla="*/ 75 h 528"/>
                  <a:gd name="T116" fmla="*/ 327 w 427"/>
                  <a:gd name="T117" fmla="*/ 67 h 528"/>
                  <a:gd name="T118" fmla="*/ 310 w 427"/>
                  <a:gd name="T119" fmla="*/ 58 h 528"/>
                  <a:gd name="T120" fmla="*/ 293 w 427"/>
                  <a:gd name="T121" fmla="*/ 33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7" h="528">
                    <a:moveTo>
                      <a:pt x="285" y="25"/>
                    </a:moveTo>
                    <a:lnTo>
                      <a:pt x="276" y="17"/>
                    </a:lnTo>
                    <a:lnTo>
                      <a:pt x="276" y="8"/>
                    </a:lnTo>
                    <a:lnTo>
                      <a:pt x="251" y="8"/>
                    </a:lnTo>
                    <a:lnTo>
                      <a:pt x="226" y="0"/>
                    </a:lnTo>
                    <a:lnTo>
                      <a:pt x="201" y="8"/>
                    </a:lnTo>
                    <a:lnTo>
                      <a:pt x="176" y="17"/>
                    </a:lnTo>
                    <a:lnTo>
                      <a:pt x="159" y="17"/>
                    </a:lnTo>
                    <a:lnTo>
                      <a:pt x="142" y="17"/>
                    </a:lnTo>
                    <a:lnTo>
                      <a:pt x="109" y="33"/>
                    </a:lnTo>
                    <a:lnTo>
                      <a:pt x="75" y="42"/>
                    </a:lnTo>
                    <a:lnTo>
                      <a:pt x="67" y="33"/>
                    </a:lnTo>
                    <a:lnTo>
                      <a:pt x="67" y="42"/>
                    </a:lnTo>
                    <a:lnTo>
                      <a:pt x="58" y="50"/>
                    </a:lnTo>
                    <a:lnTo>
                      <a:pt x="58" y="50"/>
                    </a:lnTo>
                    <a:lnTo>
                      <a:pt x="67" y="58"/>
                    </a:lnTo>
                    <a:lnTo>
                      <a:pt x="67" y="75"/>
                    </a:lnTo>
                    <a:lnTo>
                      <a:pt x="58" y="92"/>
                    </a:lnTo>
                    <a:lnTo>
                      <a:pt x="50" y="100"/>
                    </a:lnTo>
                    <a:lnTo>
                      <a:pt x="33" y="100"/>
                    </a:lnTo>
                    <a:lnTo>
                      <a:pt x="33" y="109"/>
                    </a:lnTo>
                    <a:lnTo>
                      <a:pt x="25" y="126"/>
                    </a:lnTo>
                    <a:lnTo>
                      <a:pt x="8" y="159"/>
                    </a:lnTo>
                    <a:lnTo>
                      <a:pt x="8" y="159"/>
                    </a:lnTo>
                    <a:lnTo>
                      <a:pt x="0" y="184"/>
                    </a:lnTo>
                    <a:lnTo>
                      <a:pt x="0" y="209"/>
                    </a:lnTo>
                    <a:lnTo>
                      <a:pt x="0" y="235"/>
                    </a:lnTo>
                    <a:lnTo>
                      <a:pt x="8" y="243"/>
                    </a:lnTo>
                    <a:lnTo>
                      <a:pt x="16" y="251"/>
                    </a:lnTo>
                    <a:lnTo>
                      <a:pt x="16" y="251"/>
                    </a:lnTo>
                    <a:lnTo>
                      <a:pt x="16" y="260"/>
                    </a:lnTo>
                    <a:lnTo>
                      <a:pt x="25" y="268"/>
                    </a:lnTo>
                    <a:lnTo>
                      <a:pt x="33" y="268"/>
                    </a:lnTo>
                    <a:lnTo>
                      <a:pt x="25" y="293"/>
                    </a:lnTo>
                    <a:lnTo>
                      <a:pt x="25" y="310"/>
                    </a:lnTo>
                    <a:lnTo>
                      <a:pt x="33" y="327"/>
                    </a:lnTo>
                    <a:lnTo>
                      <a:pt x="33" y="335"/>
                    </a:lnTo>
                    <a:lnTo>
                      <a:pt x="25" y="335"/>
                    </a:lnTo>
                    <a:lnTo>
                      <a:pt x="16" y="335"/>
                    </a:lnTo>
                    <a:lnTo>
                      <a:pt x="25" y="360"/>
                    </a:lnTo>
                    <a:lnTo>
                      <a:pt x="33" y="385"/>
                    </a:lnTo>
                    <a:lnTo>
                      <a:pt x="42" y="385"/>
                    </a:lnTo>
                    <a:lnTo>
                      <a:pt x="58" y="369"/>
                    </a:lnTo>
                    <a:lnTo>
                      <a:pt x="83" y="377"/>
                    </a:lnTo>
                    <a:lnTo>
                      <a:pt x="67" y="402"/>
                    </a:lnTo>
                    <a:lnTo>
                      <a:pt x="50" y="419"/>
                    </a:lnTo>
                    <a:lnTo>
                      <a:pt x="58" y="427"/>
                    </a:lnTo>
                    <a:lnTo>
                      <a:pt x="67" y="436"/>
                    </a:lnTo>
                    <a:lnTo>
                      <a:pt x="50" y="478"/>
                    </a:lnTo>
                    <a:lnTo>
                      <a:pt x="58" y="478"/>
                    </a:lnTo>
                    <a:lnTo>
                      <a:pt x="67" y="494"/>
                    </a:lnTo>
                    <a:lnTo>
                      <a:pt x="75" y="503"/>
                    </a:lnTo>
                    <a:lnTo>
                      <a:pt x="92" y="503"/>
                    </a:lnTo>
                    <a:lnTo>
                      <a:pt x="109" y="503"/>
                    </a:lnTo>
                    <a:lnTo>
                      <a:pt x="125" y="511"/>
                    </a:lnTo>
                    <a:lnTo>
                      <a:pt x="134" y="520"/>
                    </a:lnTo>
                    <a:lnTo>
                      <a:pt x="167" y="528"/>
                    </a:lnTo>
                    <a:lnTo>
                      <a:pt x="184" y="494"/>
                    </a:lnTo>
                    <a:lnTo>
                      <a:pt x="201" y="494"/>
                    </a:lnTo>
                    <a:lnTo>
                      <a:pt x="209" y="478"/>
                    </a:lnTo>
                    <a:lnTo>
                      <a:pt x="209" y="469"/>
                    </a:lnTo>
                    <a:lnTo>
                      <a:pt x="218" y="469"/>
                    </a:lnTo>
                    <a:lnTo>
                      <a:pt x="218" y="461"/>
                    </a:lnTo>
                    <a:lnTo>
                      <a:pt x="218" y="453"/>
                    </a:lnTo>
                    <a:lnTo>
                      <a:pt x="234" y="436"/>
                    </a:lnTo>
                    <a:lnTo>
                      <a:pt x="243" y="427"/>
                    </a:lnTo>
                    <a:lnTo>
                      <a:pt x="268" y="385"/>
                    </a:lnTo>
                    <a:lnTo>
                      <a:pt x="293" y="344"/>
                    </a:lnTo>
                    <a:lnTo>
                      <a:pt x="301" y="344"/>
                    </a:lnTo>
                    <a:lnTo>
                      <a:pt x="310" y="344"/>
                    </a:lnTo>
                    <a:lnTo>
                      <a:pt x="327" y="335"/>
                    </a:lnTo>
                    <a:lnTo>
                      <a:pt x="335" y="335"/>
                    </a:lnTo>
                    <a:lnTo>
                      <a:pt x="352" y="344"/>
                    </a:lnTo>
                    <a:lnTo>
                      <a:pt x="352" y="352"/>
                    </a:lnTo>
                    <a:lnTo>
                      <a:pt x="360" y="335"/>
                    </a:lnTo>
                    <a:lnTo>
                      <a:pt x="385" y="310"/>
                    </a:lnTo>
                    <a:lnTo>
                      <a:pt x="402" y="285"/>
                    </a:lnTo>
                    <a:lnTo>
                      <a:pt x="360" y="276"/>
                    </a:lnTo>
                    <a:lnTo>
                      <a:pt x="310" y="285"/>
                    </a:lnTo>
                    <a:lnTo>
                      <a:pt x="301" y="276"/>
                    </a:lnTo>
                    <a:lnTo>
                      <a:pt x="301" y="268"/>
                    </a:lnTo>
                    <a:lnTo>
                      <a:pt x="285" y="268"/>
                    </a:lnTo>
                    <a:lnTo>
                      <a:pt x="268" y="268"/>
                    </a:lnTo>
                    <a:lnTo>
                      <a:pt x="268" y="260"/>
                    </a:lnTo>
                    <a:lnTo>
                      <a:pt x="251" y="201"/>
                    </a:lnTo>
                    <a:lnTo>
                      <a:pt x="251" y="193"/>
                    </a:lnTo>
                    <a:lnTo>
                      <a:pt x="260" y="193"/>
                    </a:lnTo>
                    <a:lnTo>
                      <a:pt x="260" y="184"/>
                    </a:lnTo>
                    <a:lnTo>
                      <a:pt x="268" y="176"/>
                    </a:lnTo>
                    <a:lnTo>
                      <a:pt x="293" y="167"/>
                    </a:lnTo>
                    <a:lnTo>
                      <a:pt x="318" y="184"/>
                    </a:lnTo>
                    <a:lnTo>
                      <a:pt x="310" y="201"/>
                    </a:lnTo>
                    <a:lnTo>
                      <a:pt x="310" y="218"/>
                    </a:lnTo>
                    <a:lnTo>
                      <a:pt x="327" y="209"/>
                    </a:lnTo>
                    <a:lnTo>
                      <a:pt x="335" y="218"/>
                    </a:lnTo>
                    <a:lnTo>
                      <a:pt x="335" y="226"/>
                    </a:lnTo>
                    <a:lnTo>
                      <a:pt x="335" y="235"/>
                    </a:lnTo>
                    <a:lnTo>
                      <a:pt x="343" y="235"/>
                    </a:lnTo>
                    <a:lnTo>
                      <a:pt x="352" y="226"/>
                    </a:lnTo>
                    <a:lnTo>
                      <a:pt x="360" y="209"/>
                    </a:lnTo>
                    <a:lnTo>
                      <a:pt x="377" y="218"/>
                    </a:lnTo>
                    <a:lnTo>
                      <a:pt x="385" y="218"/>
                    </a:lnTo>
                    <a:lnTo>
                      <a:pt x="394" y="209"/>
                    </a:lnTo>
                    <a:lnTo>
                      <a:pt x="402" y="209"/>
                    </a:lnTo>
                    <a:lnTo>
                      <a:pt x="410" y="209"/>
                    </a:lnTo>
                    <a:lnTo>
                      <a:pt x="427" y="209"/>
                    </a:lnTo>
                    <a:lnTo>
                      <a:pt x="419" y="201"/>
                    </a:lnTo>
                    <a:lnTo>
                      <a:pt x="410" y="193"/>
                    </a:lnTo>
                    <a:lnTo>
                      <a:pt x="427" y="159"/>
                    </a:lnTo>
                    <a:lnTo>
                      <a:pt x="427" y="134"/>
                    </a:lnTo>
                    <a:lnTo>
                      <a:pt x="419" y="134"/>
                    </a:lnTo>
                    <a:lnTo>
                      <a:pt x="394" y="117"/>
                    </a:lnTo>
                    <a:lnTo>
                      <a:pt x="360" y="100"/>
                    </a:lnTo>
                    <a:lnTo>
                      <a:pt x="352" y="92"/>
                    </a:lnTo>
                    <a:lnTo>
                      <a:pt x="343" y="92"/>
                    </a:lnTo>
                    <a:lnTo>
                      <a:pt x="343" y="75"/>
                    </a:lnTo>
                    <a:lnTo>
                      <a:pt x="343" y="67"/>
                    </a:lnTo>
                    <a:lnTo>
                      <a:pt x="327" y="67"/>
                    </a:lnTo>
                    <a:lnTo>
                      <a:pt x="310" y="67"/>
                    </a:lnTo>
                    <a:lnTo>
                      <a:pt x="310" y="58"/>
                    </a:lnTo>
                    <a:lnTo>
                      <a:pt x="301" y="33"/>
                    </a:lnTo>
                    <a:lnTo>
                      <a:pt x="293" y="33"/>
                    </a:lnTo>
                    <a:lnTo>
                      <a:pt x="285" y="25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35" name="СКФО">
              <a:extLst>
                <a:ext uri="{FF2B5EF4-FFF2-40B4-BE49-F238E27FC236}">
                  <a16:creationId xmlns:a16="http://schemas.microsoft.com/office/drawing/2014/main" id="{1D424E6C-2C7A-4C94-18F4-5DD8286455F1}"/>
                </a:ext>
              </a:extLst>
            </p:cNvPr>
            <p:cNvGrpSpPr/>
            <p:nvPr/>
          </p:nvGrpSpPr>
          <p:grpSpPr>
            <a:xfrm>
              <a:off x="2969938" y="3790095"/>
              <a:ext cx="418997" cy="667619"/>
              <a:chOff x="395288" y="4205288"/>
              <a:chExt cx="527050" cy="839787"/>
            </a:xfrm>
            <a:grpFill/>
          </p:grpSpPr>
          <p:sp>
            <p:nvSpPr>
              <p:cNvPr id="880" name="СКФО_Ставропольский край">
                <a:extLst>
                  <a:ext uri="{FF2B5EF4-FFF2-40B4-BE49-F238E27FC236}">
                    <a16:creationId xmlns:a16="http://schemas.microsoft.com/office/drawing/2014/main" id="{350E6C75-42CF-3D19-9B28-57999CF49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50" y="4205288"/>
                <a:ext cx="311150" cy="430213"/>
              </a:xfrm>
              <a:custGeom>
                <a:avLst/>
                <a:gdLst>
                  <a:gd name="T0" fmla="*/ 105 w 196"/>
                  <a:gd name="T1" fmla="*/ 44 h 271"/>
                  <a:gd name="T2" fmla="*/ 107 w 196"/>
                  <a:gd name="T3" fmla="*/ 31 h 271"/>
                  <a:gd name="T4" fmla="*/ 91 w 196"/>
                  <a:gd name="T5" fmla="*/ 37 h 271"/>
                  <a:gd name="T6" fmla="*/ 91 w 196"/>
                  <a:gd name="T7" fmla="*/ 25 h 271"/>
                  <a:gd name="T8" fmla="*/ 80 w 196"/>
                  <a:gd name="T9" fmla="*/ 19 h 271"/>
                  <a:gd name="T10" fmla="*/ 57 w 196"/>
                  <a:gd name="T11" fmla="*/ 0 h 271"/>
                  <a:gd name="T12" fmla="*/ 51 w 196"/>
                  <a:gd name="T13" fmla="*/ 19 h 271"/>
                  <a:gd name="T14" fmla="*/ 31 w 196"/>
                  <a:gd name="T15" fmla="*/ 6 h 271"/>
                  <a:gd name="T16" fmla="*/ 18 w 196"/>
                  <a:gd name="T17" fmla="*/ 37 h 271"/>
                  <a:gd name="T18" fmla="*/ 20 w 196"/>
                  <a:gd name="T19" fmla="*/ 68 h 271"/>
                  <a:gd name="T20" fmla="*/ 15 w 196"/>
                  <a:gd name="T21" fmla="*/ 86 h 271"/>
                  <a:gd name="T22" fmla="*/ 3 w 196"/>
                  <a:gd name="T23" fmla="*/ 86 h 271"/>
                  <a:gd name="T24" fmla="*/ 0 w 196"/>
                  <a:gd name="T25" fmla="*/ 111 h 271"/>
                  <a:gd name="T26" fmla="*/ 19 w 196"/>
                  <a:gd name="T27" fmla="*/ 142 h 271"/>
                  <a:gd name="T28" fmla="*/ 35 w 196"/>
                  <a:gd name="T29" fmla="*/ 148 h 271"/>
                  <a:gd name="T30" fmla="*/ 32 w 196"/>
                  <a:gd name="T31" fmla="*/ 154 h 271"/>
                  <a:gd name="T32" fmla="*/ 8 w 196"/>
                  <a:gd name="T33" fmla="*/ 160 h 271"/>
                  <a:gd name="T34" fmla="*/ 17 w 196"/>
                  <a:gd name="T35" fmla="*/ 166 h 271"/>
                  <a:gd name="T36" fmla="*/ 5 w 196"/>
                  <a:gd name="T37" fmla="*/ 185 h 271"/>
                  <a:gd name="T38" fmla="*/ 35 w 196"/>
                  <a:gd name="T39" fmla="*/ 191 h 271"/>
                  <a:gd name="T40" fmla="*/ 37 w 196"/>
                  <a:gd name="T41" fmla="*/ 203 h 271"/>
                  <a:gd name="T42" fmla="*/ 68 w 196"/>
                  <a:gd name="T43" fmla="*/ 215 h 271"/>
                  <a:gd name="T44" fmla="*/ 86 w 196"/>
                  <a:gd name="T45" fmla="*/ 234 h 271"/>
                  <a:gd name="T46" fmla="*/ 84 w 196"/>
                  <a:gd name="T47" fmla="*/ 240 h 271"/>
                  <a:gd name="T48" fmla="*/ 94 w 196"/>
                  <a:gd name="T49" fmla="*/ 253 h 271"/>
                  <a:gd name="T50" fmla="*/ 110 w 196"/>
                  <a:gd name="T51" fmla="*/ 265 h 271"/>
                  <a:gd name="T52" fmla="*/ 122 w 196"/>
                  <a:gd name="T53" fmla="*/ 265 h 271"/>
                  <a:gd name="T54" fmla="*/ 131 w 196"/>
                  <a:gd name="T55" fmla="*/ 271 h 271"/>
                  <a:gd name="T56" fmla="*/ 141 w 196"/>
                  <a:gd name="T57" fmla="*/ 253 h 271"/>
                  <a:gd name="T58" fmla="*/ 141 w 196"/>
                  <a:gd name="T59" fmla="*/ 246 h 271"/>
                  <a:gd name="T60" fmla="*/ 153 w 196"/>
                  <a:gd name="T61" fmla="*/ 234 h 271"/>
                  <a:gd name="T62" fmla="*/ 159 w 196"/>
                  <a:gd name="T63" fmla="*/ 228 h 271"/>
                  <a:gd name="T64" fmla="*/ 185 w 196"/>
                  <a:gd name="T65" fmla="*/ 222 h 271"/>
                  <a:gd name="T66" fmla="*/ 191 w 196"/>
                  <a:gd name="T67" fmla="*/ 185 h 271"/>
                  <a:gd name="T68" fmla="*/ 168 w 196"/>
                  <a:gd name="T69" fmla="*/ 142 h 271"/>
                  <a:gd name="T70" fmla="*/ 167 w 196"/>
                  <a:gd name="T71" fmla="*/ 117 h 271"/>
                  <a:gd name="T72" fmla="*/ 161 w 196"/>
                  <a:gd name="T73" fmla="*/ 86 h 271"/>
                  <a:gd name="T74" fmla="*/ 147 w 196"/>
                  <a:gd name="T75" fmla="*/ 62 h 271"/>
                  <a:gd name="T76" fmla="*/ 122 w 196"/>
                  <a:gd name="T77" fmla="*/ 4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6" h="271">
                    <a:moveTo>
                      <a:pt x="122" y="49"/>
                    </a:moveTo>
                    <a:lnTo>
                      <a:pt x="105" y="44"/>
                    </a:lnTo>
                    <a:lnTo>
                      <a:pt x="108" y="37"/>
                    </a:lnTo>
                    <a:lnTo>
                      <a:pt x="107" y="31"/>
                    </a:lnTo>
                    <a:lnTo>
                      <a:pt x="99" y="31"/>
                    </a:lnTo>
                    <a:lnTo>
                      <a:pt x="91" y="37"/>
                    </a:lnTo>
                    <a:lnTo>
                      <a:pt x="90" y="31"/>
                    </a:lnTo>
                    <a:lnTo>
                      <a:pt x="91" y="25"/>
                    </a:lnTo>
                    <a:lnTo>
                      <a:pt x="84" y="25"/>
                    </a:lnTo>
                    <a:lnTo>
                      <a:pt x="80" y="19"/>
                    </a:lnTo>
                    <a:lnTo>
                      <a:pt x="69" y="6"/>
                    </a:lnTo>
                    <a:lnTo>
                      <a:pt x="57" y="0"/>
                    </a:lnTo>
                    <a:lnTo>
                      <a:pt x="54" y="13"/>
                    </a:lnTo>
                    <a:lnTo>
                      <a:pt x="51" y="19"/>
                    </a:lnTo>
                    <a:lnTo>
                      <a:pt x="40" y="13"/>
                    </a:lnTo>
                    <a:lnTo>
                      <a:pt x="31" y="6"/>
                    </a:lnTo>
                    <a:lnTo>
                      <a:pt x="22" y="19"/>
                    </a:lnTo>
                    <a:lnTo>
                      <a:pt x="18" y="37"/>
                    </a:lnTo>
                    <a:lnTo>
                      <a:pt x="23" y="55"/>
                    </a:lnTo>
                    <a:lnTo>
                      <a:pt x="20" y="68"/>
                    </a:lnTo>
                    <a:lnTo>
                      <a:pt x="25" y="74"/>
                    </a:lnTo>
                    <a:lnTo>
                      <a:pt x="15" y="86"/>
                    </a:lnTo>
                    <a:lnTo>
                      <a:pt x="6" y="93"/>
                    </a:lnTo>
                    <a:lnTo>
                      <a:pt x="3" y="86"/>
                    </a:lnTo>
                    <a:lnTo>
                      <a:pt x="0" y="86"/>
                    </a:lnTo>
                    <a:lnTo>
                      <a:pt x="0" y="111"/>
                    </a:lnTo>
                    <a:lnTo>
                      <a:pt x="11" y="124"/>
                    </a:lnTo>
                    <a:lnTo>
                      <a:pt x="19" y="142"/>
                    </a:lnTo>
                    <a:lnTo>
                      <a:pt x="27" y="142"/>
                    </a:lnTo>
                    <a:lnTo>
                      <a:pt x="35" y="148"/>
                    </a:lnTo>
                    <a:lnTo>
                      <a:pt x="33" y="154"/>
                    </a:lnTo>
                    <a:lnTo>
                      <a:pt x="32" y="154"/>
                    </a:lnTo>
                    <a:lnTo>
                      <a:pt x="19" y="154"/>
                    </a:lnTo>
                    <a:lnTo>
                      <a:pt x="8" y="160"/>
                    </a:lnTo>
                    <a:lnTo>
                      <a:pt x="11" y="166"/>
                    </a:lnTo>
                    <a:lnTo>
                      <a:pt x="17" y="166"/>
                    </a:lnTo>
                    <a:lnTo>
                      <a:pt x="12" y="173"/>
                    </a:lnTo>
                    <a:lnTo>
                      <a:pt x="5" y="185"/>
                    </a:lnTo>
                    <a:lnTo>
                      <a:pt x="19" y="185"/>
                    </a:lnTo>
                    <a:lnTo>
                      <a:pt x="35" y="191"/>
                    </a:lnTo>
                    <a:lnTo>
                      <a:pt x="38" y="197"/>
                    </a:lnTo>
                    <a:lnTo>
                      <a:pt x="37" y="203"/>
                    </a:lnTo>
                    <a:lnTo>
                      <a:pt x="54" y="215"/>
                    </a:lnTo>
                    <a:lnTo>
                      <a:pt x="68" y="215"/>
                    </a:lnTo>
                    <a:lnTo>
                      <a:pt x="80" y="228"/>
                    </a:lnTo>
                    <a:lnTo>
                      <a:pt x="86" y="234"/>
                    </a:lnTo>
                    <a:lnTo>
                      <a:pt x="89" y="234"/>
                    </a:lnTo>
                    <a:lnTo>
                      <a:pt x="84" y="240"/>
                    </a:lnTo>
                    <a:lnTo>
                      <a:pt x="78" y="240"/>
                    </a:lnTo>
                    <a:lnTo>
                      <a:pt x="94" y="253"/>
                    </a:lnTo>
                    <a:lnTo>
                      <a:pt x="96" y="271"/>
                    </a:lnTo>
                    <a:lnTo>
                      <a:pt x="110" y="265"/>
                    </a:lnTo>
                    <a:lnTo>
                      <a:pt x="119" y="258"/>
                    </a:lnTo>
                    <a:lnTo>
                      <a:pt x="122" y="265"/>
                    </a:lnTo>
                    <a:lnTo>
                      <a:pt x="126" y="271"/>
                    </a:lnTo>
                    <a:lnTo>
                      <a:pt x="131" y="271"/>
                    </a:lnTo>
                    <a:lnTo>
                      <a:pt x="137" y="271"/>
                    </a:lnTo>
                    <a:lnTo>
                      <a:pt x="141" y="253"/>
                    </a:lnTo>
                    <a:lnTo>
                      <a:pt x="131" y="246"/>
                    </a:lnTo>
                    <a:lnTo>
                      <a:pt x="141" y="246"/>
                    </a:lnTo>
                    <a:lnTo>
                      <a:pt x="152" y="246"/>
                    </a:lnTo>
                    <a:lnTo>
                      <a:pt x="153" y="234"/>
                    </a:lnTo>
                    <a:lnTo>
                      <a:pt x="149" y="234"/>
                    </a:lnTo>
                    <a:lnTo>
                      <a:pt x="159" y="228"/>
                    </a:lnTo>
                    <a:lnTo>
                      <a:pt x="168" y="234"/>
                    </a:lnTo>
                    <a:lnTo>
                      <a:pt x="185" y="222"/>
                    </a:lnTo>
                    <a:lnTo>
                      <a:pt x="196" y="215"/>
                    </a:lnTo>
                    <a:lnTo>
                      <a:pt x="191" y="185"/>
                    </a:lnTo>
                    <a:lnTo>
                      <a:pt x="177" y="154"/>
                    </a:lnTo>
                    <a:lnTo>
                      <a:pt x="168" y="142"/>
                    </a:lnTo>
                    <a:lnTo>
                      <a:pt x="164" y="129"/>
                    </a:lnTo>
                    <a:lnTo>
                      <a:pt x="167" y="117"/>
                    </a:lnTo>
                    <a:lnTo>
                      <a:pt x="169" y="99"/>
                    </a:lnTo>
                    <a:lnTo>
                      <a:pt x="161" y="86"/>
                    </a:lnTo>
                    <a:lnTo>
                      <a:pt x="152" y="74"/>
                    </a:lnTo>
                    <a:lnTo>
                      <a:pt x="147" y="62"/>
                    </a:lnTo>
                    <a:lnTo>
                      <a:pt x="141" y="49"/>
                    </a:lnTo>
                    <a:lnTo>
                      <a:pt x="122" y="49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1" name="СКФО_Республика Чечня">
                <a:extLst>
                  <a:ext uri="{FF2B5EF4-FFF2-40B4-BE49-F238E27FC236}">
                    <a16:creationId xmlns:a16="http://schemas.microsoft.com/office/drawing/2014/main" id="{47127C45-3B80-29DA-0B2B-86D6E598F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075" y="4614863"/>
                <a:ext cx="225425" cy="187325"/>
              </a:xfrm>
              <a:custGeom>
                <a:avLst/>
                <a:gdLst>
                  <a:gd name="T0" fmla="*/ 84 w 142"/>
                  <a:gd name="T1" fmla="*/ 7 h 118"/>
                  <a:gd name="T2" fmla="*/ 81 w 142"/>
                  <a:gd name="T3" fmla="*/ 0 h 118"/>
                  <a:gd name="T4" fmla="*/ 72 w 142"/>
                  <a:gd name="T5" fmla="*/ 7 h 118"/>
                  <a:gd name="T6" fmla="*/ 58 w 142"/>
                  <a:gd name="T7" fmla="*/ 13 h 118"/>
                  <a:gd name="T8" fmla="*/ 53 w 142"/>
                  <a:gd name="T9" fmla="*/ 13 h 118"/>
                  <a:gd name="T10" fmla="*/ 57 w 142"/>
                  <a:gd name="T11" fmla="*/ 19 h 118"/>
                  <a:gd name="T12" fmla="*/ 71 w 142"/>
                  <a:gd name="T13" fmla="*/ 25 h 118"/>
                  <a:gd name="T14" fmla="*/ 58 w 142"/>
                  <a:gd name="T15" fmla="*/ 56 h 118"/>
                  <a:gd name="T16" fmla="*/ 57 w 142"/>
                  <a:gd name="T17" fmla="*/ 56 h 118"/>
                  <a:gd name="T18" fmla="*/ 57 w 142"/>
                  <a:gd name="T19" fmla="*/ 56 h 118"/>
                  <a:gd name="T20" fmla="*/ 57 w 142"/>
                  <a:gd name="T21" fmla="*/ 56 h 118"/>
                  <a:gd name="T22" fmla="*/ 57 w 142"/>
                  <a:gd name="T23" fmla="*/ 56 h 118"/>
                  <a:gd name="T24" fmla="*/ 54 w 142"/>
                  <a:gd name="T25" fmla="*/ 62 h 118"/>
                  <a:gd name="T26" fmla="*/ 54 w 142"/>
                  <a:gd name="T27" fmla="*/ 62 h 118"/>
                  <a:gd name="T28" fmla="*/ 34 w 142"/>
                  <a:gd name="T29" fmla="*/ 68 h 118"/>
                  <a:gd name="T30" fmla="*/ 18 w 142"/>
                  <a:gd name="T31" fmla="*/ 62 h 118"/>
                  <a:gd name="T32" fmla="*/ 15 w 142"/>
                  <a:gd name="T33" fmla="*/ 56 h 118"/>
                  <a:gd name="T34" fmla="*/ 12 w 142"/>
                  <a:gd name="T35" fmla="*/ 56 h 118"/>
                  <a:gd name="T36" fmla="*/ 4 w 142"/>
                  <a:gd name="T37" fmla="*/ 56 h 118"/>
                  <a:gd name="T38" fmla="*/ 0 w 142"/>
                  <a:gd name="T39" fmla="*/ 56 h 118"/>
                  <a:gd name="T40" fmla="*/ 2 w 142"/>
                  <a:gd name="T41" fmla="*/ 62 h 118"/>
                  <a:gd name="T42" fmla="*/ 1 w 142"/>
                  <a:gd name="T43" fmla="*/ 68 h 118"/>
                  <a:gd name="T44" fmla="*/ 9 w 142"/>
                  <a:gd name="T45" fmla="*/ 68 h 118"/>
                  <a:gd name="T46" fmla="*/ 19 w 142"/>
                  <a:gd name="T47" fmla="*/ 80 h 118"/>
                  <a:gd name="T48" fmla="*/ 23 w 142"/>
                  <a:gd name="T49" fmla="*/ 93 h 118"/>
                  <a:gd name="T50" fmla="*/ 23 w 142"/>
                  <a:gd name="T51" fmla="*/ 99 h 118"/>
                  <a:gd name="T52" fmla="*/ 31 w 142"/>
                  <a:gd name="T53" fmla="*/ 105 h 118"/>
                  <a:gd name="T54" fmla="*/ 37 w 142"/>
                  <a:gd name="T55" fmla="*/ 118 h 118"/>
                  <a:gd name="T56" fmla="*/ 50 w 142"/>
                  <a:gd name="T57" fmla="*/ 111 h 118"/>
                  <a:gd name="T58" fmla="*/ 64 w 142"/>
                  <a:gd name="T59" fmla="*/ 111 h 118"/>
                  <a:gd name="T60" fmla="*/ 70 w 142"/>
                  <a:gd name="T61" fmla="*/ 118 h 118"/>
                  <a:gd name="T62" fmla="*/ 73 w 142"/>
                  <a:gd name="T63" fmla="*/ 111 h 118"/>
                  <a:gd name="T64" fmla="*/ 76 w 142"/>
                  <a:gd name="T65" fmla="*/ 111 h 118"/>
                  <a:gd name="T66" fmla="*/ 85 w 142"/>
                  <a:gd name="T67" fmla="*/ 111 h 118"/>
                  <a:gd name="T68" fmla="*/ 95 w 142"/>
                  <a:gd name="T69" fmla="*/ 111 h 118"/>
                  <a:gd name="T70" fmla="*/ 101 w 142"/>
                  <a:gd name="T71" fmla="*/ 99 h 118"/>
                  <a:gd name="T72" fmla="*/ 111 w 142"/>
                  <a:gd name="T73" fmla="*/ 80 h 118"/>
                  <a:gd name="T74" fmla="*/ 127 w 142"/>
                  <a:gd name="T75" fmla="*/ 75 h 118"/>
                  <a:gd name="T76" fmla="*/ 141 w 142"/>
                  <a:gd name="T77" fmla="*/ 68 h 118"/>
                  <a:gd name="T78" fmla="*/ 142 w 142"/>
                  <a:gd name="T79" fmla="*/ 56 h 118"/>
                  <a:gd name="T80" fmla="*/ 139 w 142"/>
                  <a:gd name="T81" fmla="*/ 44 h 118"/>
                  <a:gd name="T82" fmla="*/ 129 w 142"/>
                  <a:gd name="T83" fmla="*/ 44 h 118"/>
                  <a:gd name="T84" fmla="*/ 118 w 142"/>
                  <a:gd name="T85" fmla="*/ 44 h 118"/>
                  <a:gd name="T86" fmla="*/ 119 w 142"/>
                  <a:gd name="T87" fmla="*/ 37 h 118"/>
                  <a:gd name="T88" fmla="*/ 121 w 142"/>
                  <a:gd name="T89" fmla="*/ 31 h 118"/>
                  <a:gd name="T90" fmla="*/ 113 w 142"/>
                  <a:gd name="T91" fmla="*/ 31 h 118"/>
                  <a:gd name="T92" fmla="*/ 104 w 142"/>
                  <a:gd name="T93" fmla="*/ 25 h 118"/>
                  <a:gd name="T94" fmla="*/ 103 w 142"/>
                  <a:gd name="T95" fmla="*/ 19 h 118"/>
                  <a:gd name="T96" fmla="*/ 103 w 142"/>
                  <a:gd name="T97" fmla="*/ 13 h 118"/>
                  <a:gd name="T98" fmla="*/ 99 w 142"/>
                  <a:gd name="T99" fmla="*/ 13 h 118"/>
                  <a:gd name="T100" fmla="*/ 93 w 142"/>
                  <a:gd name="T101" fmla="*/ 13 h 118"/>
                  <a:gd name="T102" fmla="*/ 88 w 142"/>
                  <a:gd name="T103" fmla="*/ 13 h 118"/>
                  <a:gd name="T104" fmla="*/ 84 w 142"/>
                  <a:gd name="T105" fmla="*/ 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2" h="118">
                    <a:moveTo>
                      <a:pt x="84" y="7"/>
                    </a:moveTo>
                    <a:lnTo>
                      <a:pt x="81" y="0"/>
                    </a:lnTo>
                    <a:lnTo>
                      <a:pt x="72" y="7"/>
                    </a:lnTo>
                    <a:lnTo>
                      <a:pt x="58" y="13"/>
                    </a:lnTo>
                    <a:lnTo>
                      <a:pt x="53" y="13"/>
                    </a:lnTo>
                    <a:lnTo>
                      <a:pt x="57" y="19"/>
                    </a:lnTo>
                    <a:lnTo>
                      <a:pt x="71" y="25"/>
                    </a:lnTo>
                    <a:lnTo>
                      <a:pt x="58" y="56"/>
                    </a:lnTo>
                    <a:lnTo>
                      <a:pt x="57" y="56"/>
                    </a:lnTo>
                    <a:lnTo>
                      <a:pt x="57" y="56"/>
                    </a:lnTo>
                    <a:lnTo>
                      <a:pt x="57" y="56"/>
                    </a:lnTo>
                    <a:lnTo>
                      <a:pt x="57" y="56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34" y="68"/>
                    </a:lnTo>
                    <a:lnTo>
                      <a:pt x="18" y="62"/>
                    </a:lnTo>
                    <a:lnTo>
                      <a:pt x="15" y="56"/>
                    </a:lnTo>
                    <a:lnTo>
                      <a:pt x="12" y="56"/>
                    </a:lnTo>
                    <a:lnTo>
                      <a:pt x="4" y="56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1" y="68"/>
                    </a:lnTo>
                    <a:lnTo>
                      <a:pt x="9" y="68"/>
                    </a:lnTo>
                    <a:lnTo>
                      <a:pt x="19" y="80"/>
                    </a:lnTo>
                    <a:lnTo>
                      <a:pt x="23" y="93"/>
                    </a:lnTo>
                    <a:lnTo>
                      <a:pt x="23" y="99"/>
                    </a:lnTo>
                    <a:lnTo>
                      <a:pt x="31" y="105"/>
                    </a:lnTo>
                    <a:lnTo>
                      <a:pt x="37" y="118"/>
                    </a:lnTo>
                    <a:lnTo>
                      <a:pt x="50" y="111"/>
                    </a:lnTo>
                    <a:lnTo>
                      <a:pt x="64" y="111"/>
                    </a:lnTo>
                    <a:lnTo>
                      <a:pt x="70" y="118"/>
                    </a:lnTo>
                    <a:lnTo>
                      <a:pt x="73" y="111"/>
                    </a:lnTo>
                    <a:lnTo>
                      <a:pt x="76" y="111"/>
                    </a:lnTo>
                    <a:lnTo>
                      <a:pt x="85" y="111"/>
                    </a:lnTo>
                    <a:lnTo>
                      <a:pt x="95" y="111"/>
                    </a:lnTo>
                    <a:lnTo>
                      <a:pt x="101" y="99"/>
                    </a:lnTo>
                    <a:lnTo>
                      <a:pt x="111" y="80"/>
                    </a:lnTo>
                    <a:lnTo>
                      <a:pt x="127" y="75"/>
                    </a:lnTo>
                    <a:lnTo>
                      <a:pt x="141" y="68"/>
                    </a:lnTo>
                    <a:lnTo>
                      <a:pt x="142" y="56"/>
                    </a:lnTo>
                    <a:lnTo>
                      <a:pt x="139" y="44"/>
                    </a:lnTo>
                    <a:lnTo>
                      <a:pt x="129" y="44"/>
                    </a:lnTo>
                    <a:lnTo>
                      <a:pt x="118" y="44"/>
                    </a:lnTo>
                    <a:lnTo>
                      <a:pt x="119" y="37"/>
                    </a:lnTo>
                    <a:lnTo>
                      <a:pt x="121" y="31"/>
                    </a:lnTo>
                    <a:lnTo>
                      <a:pt x="113" y="31"/>
                    </a:lnTo>
                    <a:lnTo>
                      <a:pt x="104" y="25"/>
                    </a:lnTo>
                    <a:lnTo>
                      <a:pt x="103" y="19"/>
                    </a:lnTo>
                    <a:lnTo>
                      <a:pt x="103" y="13"/>
                    </a:lnTo>
                    <a:lnTo>
                      <a:pt x="99" y="13"/>
                    </a:lnTo>
                    <a:lnTo>
                      <a:pt x="93" y="13"/>
                    </a:lnTo>
                    <a:lnTo>
                      <a:pt x="88" y="13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2" name="СКФО_Республика Северная Осетия">
                <a:extLst>
                  <a:ext uri="{FF2B5EF4-FFF2-40B4-BE49-F238E27FC236}">
                    <a16:creationId xmlns:a16="http://schemas.microsoft.com/office/drawing/2014/main" id="{AD6ED2AD-F6C5-4FA2-7D9A-B99FA6105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288" y="4586288"/>
                <a:ext cx="169863" cy="117475"/>
              </a:xfrm>
              <a:custGeom>
                <a:avLst/>
                <a:gdLst>
                  <a:gd name="T0" fmla="*/ 112 w 146"/>
                  <a:gd name="T1" fmla="*/ 25 h 101"/>
                  <a:gd name="T2" fmla="*/ 99 w 146"/>
                  <a:gd name="T3" fmla="*/ 34 h 101"/>
                  <a:gd name="T4" fmla="*/ 89 w 146"/>
                  <a:gd name="T5" fmla="*/ 34 h 101"/>
                  <a:gd name="T6" fmla="*/ 83 w 146"/>
                  <a:gd name="T7" fmla="*/ 25 h 101"/>
                  <a:gd name="T8" fmla="*/ 74 w 146"/>
                  <a:gd name="T9" fmla="*/ 25 h 101"/>
                  <a:gd name="T10" fmla="*/ 65 w 146"/>
                  <a:gd name="T11" fmla="*/ 34 h 101"/>
                  <a:gd name="T12" fmla="*/ 60 w 146"/>
                  <a:gd name="T13" fmla="*/ 25 h 101"/>
                  <a:gd name="T14" fmla="*/ 53 w 146"/>
                  <a:gd name="T15" fmla="*/ 17 h 101"/>
                  <a:gd name="T16" fmla="*/ 35 w 146"/>
                  <a:gd name="T17" fmla="*/ 25 h 101"/>
                  <a:gd name="T18" fmla="*/ 15 w 146"/>
                  <a:gd name="T19" fmla="*/ 34 h 101"/>
                  <a:gd name="T20" fmla="*/ 8 w 146"/>
                  <a:gd name="T21" fmla="*/ 25 h 101"/>
                  <a:gd name="T22" fmla="*/ 0 w 146"/>
                  <a:gd name="T23" fmla="*/ 25 h 101"/>
                  <a:gd name="T24" fmla="*/ 13 w 146"/>
                  <a:gd name="T25" fmla="*/ 67 h 101"/>
                  <a:gd name="T26" fmla="*/ 14 w 146"/>
                  <a:gd name="T27" fmla="*/ 84 h 101"/>
                  <a:gd name="T28" fmla="*/ 38 w 146"/>
                  <a:gd name="T29" fmla="*/ 92 h 101"/>
                  <a:gd name="T30" fmla="*/ 67 w 146"/>
                  <a:gd name="T31" fmla="*/ 101 h 101"/>
                  <a:gd name="T32" fmla="*/ 72 w 146"/>
                  <a:gd name="T33" fmla="*/ 101 h 101"/>
                  <a:gd name="T34" fmla="*/ 83 w 146"/>
                  <a:gd name="T35" fmla="*/ 101 h 101"/>
                  <a:gd name="T36" fmla="*/ 100 w 146"/>
                  <a:gd name="T37" fmla="*/ 101 h 101"/>
                  <a:gd name="T38" fmla="*/ 107 w 146"/>
                  <a:gd name="T39" fmla="*/ 75 h 101"/>
                  <a:gd name="T40" fmla="*/ 98 w 146"/>
                  <a:gd name="T41" fmla="*/ 67 h 101"/>
                  <a:gd name="T42" fmla="*/ 108 w 146"/>
                  <a:gd name="T43" fmla="*/ 50 h 101"/>
                  <a:gd name="T44" fmla="*/ 121 w 146"/>
                  <a:gd name="T45" fmla="*/ 34 h 101"/>
                  <a:gd name="T46" fmla="*/ 125 w 146"/>
                  <a:gd name="T47" fmla="*/ 34 h 101"/>
                  <a:gd name="T48" fmla="*/ 128 w 146"/>
                  <a:gd name="T49" fmla="*/ 34 h 101"/>
                  <a:gd name="T50" fmla="*/ 146 w 146"/>
                  <a:gd name="T51" fmla="*/ 42 h 101"/>
                  <a:gd name="T52" fmla="*/ 143 w 146"/>
                  <a:gd name="T53" fmla="*/ 17 h 101"/>
                  <a:gd name="T54" fmla="*/ 122 w 146"/>
                  <a:gd name="T55" fmla="*/ 0 h 101"/>
                  <a:gd name="T56" fmla="*/ 112 w 146"/>
                  <a:gd name="T57" fmla="*/ 17 h 101"/>
                  <a:gd name="T58" fmla="*/ 112 w 146"/>
                  <a:gd name="T59" fmla="*/ 2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6" h="101">
                    <a:moveTo>
                      <a:pt x="112" y="25"/>
                    </a:moveTo>
                    <a:lnTo>
                      <a:pt x="99" y="34"/>
                    </a:lnTo>
                    <a:lnTo>
                      <a:pt x="89" y="34"/>
                    </a:lnTo>
                    <a:lnTo>
                      <a:pt x="83" y="25"/>
                    </a:lnTo>
                    <a:lnTo>
                      <a:pt x="74" y="25"/>
                    </a:lnTo>
                    <a:lnTo>
                      <a:pt x="65" y="34"/>
                    </a:lnTo>
                    <a:lnTo>
                      <a:pt x="60" y="25"/>
                    </a:lnTo>
                    <a:lnTo>
                      <a:pt x="53" y="17"/>
                    </a:lnTo>
                    <a:lnTo>
                      <a:pt x="35" y="25"/>
                    </a:lnTo>
                    <a:lnTo>
                      <a:pt x="15" y="34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13" y="67"/>
                    </a:lnTo>
                    <a:lnTo>
                      <a:pt x="14" y="84"/>
                    </a:lnTo>
                    <a:lnTo>
                      <a:pt x="38" y="92"/>
                    </a:lnTo>
                    <a:lnTo>
                      <a:pt x="67" y="101"/>
                    </a:lnTo>
                    <a:lnTo>
                      <a:pt x="72" y="101"/>
                    </a:lnTo>
                    <a:lnTo>
                      <a:pt x="83" y="101"/>
                    </a:lnTo>
                    <a:lnTo>
                      <a:pt x="100" y="101"/>
                    </a:lnTo>
                    <a:lnTo>
                      <a:pt x="107" y="75"/>
                    </a:lnTo>
                    <a:lnTo>
                      <a:pt x="98" y="67"/>
                    </a:lnTo>
                    <a:lnTo>
                      <a:pt x="108" y="50"/>
                    </a:lnTo>
                    <a:lnTo>
                      <a:pt x="121" y="34"/>
                    </a:lnTo>
                    <a:lnTo>
                      <a:pt x="125" y="34"/>
                    </a:lnTo>
                    <a:lnTo>
                      <a:pt x="128" y="34"/>
                    </a:lnTo>
                    <a:lnTo>
                      <a:pt x="146" y="42"/>
                    </a:lnTo>
                    <a:lnTo>
                      <a:pt x="143" y="17"/>
                    </a:lnTo>
                    <a:lnTo>
                      <a:pt x="122" y="0"/>
                    </a:lnTo>
                    <a:lnTo>
                      <a:pt x="112" y="17"/>
                    </a:lnTo>
                    <a:lnTo>
                      <a:pt x="112" y="25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3" name="СКФО_Республика Карачаево-Черкессия">
                <a:extLst>
                  <a:ext uri="{FF2B5EF4-FFF2-40B4-BE49-F238E27FC236}">
                    <a16:creationId xmlns:a16="http://schemas.microsoft.com/office/drawing/2014/main" id="{5551C6C7-48C9-3CC9-A6DD-70837B818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88" y="4362450"/>
                <a:ext cx="200025" cy="165100"/>
              </a:xfrm>
              <a:custGeom>
                <a:avLst/>
                <a:gdLst>
                  <a:gd name="T0" fmla="*/ 102 w 126"/>
                  <a:gd name="T1" fmla="*/ 25 h 104"/>
                  <a:gd name="T2" fmla="*/ 91 w 126"/>
                  <a:gd name="T3" fmla="*/ 12 h 104"/>
                  <a:gd name="T4" fmla="*/ 82 w 126"/>
                  <a:gd name="T5" fmla="*/ 12 h 104"/>
                  <a:gd name="T6" fmla="*/ 83 w 126"/>
                  <a:gd name="T7" fmla="*/ 18 h 104"/>
                  <a:gd name="T8" fmla="*/ 61 w 126"/>
                  <a:gd name="T9" fmla="*/ 30 h 104"/>
                  <a:gd name="T10" fmla="*/ 50 w 126"/>
                  <a:gd name="T11" fmla="*/ 18 h 104"/>
                  <a:gd name="T12" fmla="*/ 41 w 126"/>
                  <a:gd name="T13" fmla="*/ 0 h 104"/>
                  <a:gd name="T14" fmla="*/ 20 w 126"/>
                  <a:gd name="T15" fmla="*/ 12 h 104"/>
                  <a:gd name="T16" fmla="*/ 0 w 126"/>
                  <a:gd name="T17" fmla="*/ 25 h 104"/>
                  <a:gd name="T18" fmla="*/ 21 w 126"/>
                  <a:gd name="T19" fmla="*/ 67 h 104"/>
                  <a:gd name="T20" fmla="*/ 55 w 126"/>
                  <a:gd name="T21" fmla="*/ 104 h 104"/>
                  <a:gd name="T22" fmla="*/ 79 w 126"/>
                  <a:gd name="T23" fmla="*/ 86 h 104"/>
                  <a:gd name="T24" fmla="*/ 86 w 126"/>
                  <a:gd name="T25" fmla="*/ 86 h 104"/>
                  <a:gd name="T26" fmla="*/ 96 w 126"/>
                  <a:gd name="T27" fmla="*/ 86 h 104"/>
                  <a:gd name="T28" fmla="*/ 103 w 126"/>
                  <a:gd name="T29" fmla="*/ 74 h 104"/>
                  <a:gd name="T30" fmla="*/ 108 w 126"/>
                  <a:gd name="T31" fmla="*/ 67 h 104"/>
                  <a:gd name="T32" fmla="*/ 102 w 126"/>
                  <a:gd name="T33" fmla="*/ 67 h 104"/>
                  <a:gd name="T34" fmla="*/ 99 w 126"/>
                  <a:gd name="T35" fmla="*/ 61 h 104"/>
                  <a:gd name="T36" fmla="*/ 110 w 126"/>
                  <a:gd name="T37" fmla="*/ 55 h 104"/>
                  <a:gd name="T38" fmla="*/ 123 w 126"/>
                  <a:gd name="T39" fmla="*/ 55 h 104"/>
                  <a:gd name="T40" fmla="*/ 124 w 126"/>
                  <a:gd name="T41" fmla="*/ 55 h 104"/>
                  <a:gd name="T42" fmla="*/ 126 w 126"/>
                  <a:gd name="T43" fmla="*/ 49 h 104"/>
                  <a:gd name="T44" fmla="*/ 118 w 126"/>
                  <a:gd name="T45" fmla="*/ 43 h 104"/>
                  <a:gd name="T46" fmla="*/ 110 w 126"/>
                  <a:gd name="T47" fmla="*/ 43 h 104"/>
                  <a:gd name="T48" fmla="*/ 102 w 126"/>
                  <a:gd name="T49" fmla="*/ 2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04">
                    <a:moveTo>
                      <a:pt x="102" y="25"/>
                    </a:moveTo>
                    <a:lnTo>
                      <a:pt x="91" y="12"/>
                    </a:lnTo>
                    <a:lnTo>
                      <a:pt x="82" y="12"/>
                    </a:lnTo>
                    <a:lnTo>
                      <a:pt x="83" y="18"/>
                    </a:lnTo>
                    <a:lnTo>
                      <a:pt x="61" y="30"/>
                    </a:lnTo>
                    <a:lnTo>
                      <a:pt x="50" y="18"/>
                    </a:lnTo>
                    <a:lnTo>
                      <a:pt x="41" y="0"/>
                    </a:lnTo>
                    <a:lnTo>
                      <a:pt x="20" y="12"/>
                    </a:lnTo>
                    <a:lnTo>
                      <a:pt x="0" y="25"/>
                    </a:lnTo>
                    <a:lnTo>
                      <a:pt x="21" y="67"/>
                    </a:lnTo>
                    <a:lnTo>
                      <a:pt x="55" y="104"/>
                    </a:lnTo>
                    <a:lnTo>
                      <a:pt x="79" y="86"/>
                    </a:lnTo>
                    <a:lnTo>
                      <a:pt x="86" y="86"/>
                    </a:lnTo>
                    <a:lnTo>
                      <a:pt x="96" y="86"/>
                    </a:lnTo>
                    <a:lnTo>
                      <a:pt x="103" y="74"/>
                    </a:lnTo>
                    <a:lnTo>
                      <a:pt x="108" y="67"/>
                    </a:lnTo>
                    <a:lnTo>
                      <a:pt x="102" y="67"/>
                    </a:lnTo>
                    <a:lnTo>
                      <a:pt x="99" y="61"/>
                    </a:lnTo>
                    <a:lnTo>
                      <a:pt x="110" y="55"/>
                    </a:lnTo>
                    <a:lnTo>
                      <a:pt x="123" y="55"/>
                    </a:lnTo>
                    <a:lnTo>
                      <a:pt x="124" y="55"/>
                    </a:lnTo>
                    <a:lnTo>
                      <a:pt x="126" y="49"/>
                    </a:lnTo>
                    <a:lnTo>
                      <a:pt x="118" y="43"/>
                    </a:lnTo>
                    <a:lnTo>
                      <a:pt x="110" y="43"/>
                    </a:lnTo>
                    <a:lnTo>
                      <a:pt x="102" y="25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4" name="СКФО_Республика Кабардино-Балкария">
                <a:extLst>
                  <a:ext uri="{FF2B5EF4-FFF2-40B4-BE49-F238E27FC236}">
                    <a16:creationId xmlns:a16="http://schemas.microsoft.com/office/drawing/2014/main" id="{F15171F6-21B8-955A-FC3C-F986B9406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600" y="4498975"/>
                <a:ext cx="198438" cy="127000"/>
              </a:xfrm>
              <a:custGeom>
                <a:avLst/>
                <a:gdLst>
                  <a:gd name="T0" fmla="*/ 101 w 171"/>
                  <a:gd name="T1" fmla="*/ 16 h 109"/>
                  <a:gd name="T2" fmla="*/ 97 w 171"/>
                  <a:gd name="T3" fmla="*/ 8 h 109"/>
                  <a:gd name="T4" fmla="*/ 75 w 171"/>
                  <a:gd name="T5" fmla="*/ 0 h 109"/>
                  <a:gd name="T6" fmla="*/ 56 w 171"/>
                  <a:gd name="T7" fmla="*/ 0 h 109"/>
                  <a:gd name="T8" fmla="*/ 42 w 171"/>
                  <a:gd name="T9" fmla="*/ 0 h 109"/>
                  <a:gd name="T10" fmla="*/ 33 w 171"/>
                  <a:gd name="T11" fmla="*/ 0 h 109"/>
                  <a:gd name="T12" fmla="*/ 0 w 171"/>
                  <a:gd name="T13" fmla="*/ 25 h 109"/>
                  <a:gd name="T14" fmla="*/ 23 w 171"/>
                  <a:gd name="T15" fmla="*/ 58 h 109"/>
                  <a:gd name="T16" fmla="*/ 34 w 171"/>
                  <a:gd name="T17" fmla="*/ 100 h 109"/>
                  <a:gd name="T18" fmla="*/ 42 w 171"/>
                  <a:gd name="T19" fmla="*/ 100 h 109"/>
                  <a:gd name="T20" fmla="*/ 49 w 171"/>
                  <a:gd name="T21" fmla="*/ 109 h 109"/>
                  <a:gd name="T22" fmla="*/ 69 w 171"/>
                  <a:gd name="T23" fmla="*/ 100 h 109"/>
                  <a:gd name="T24" fmla="*/ 87 w 171"/>
                  <a:gd name="T25" fmla="*/ 92 h 109"/>
                  <a:gd name="T26" fmla="*/ 94 w 171"/>
                  <a:gd name="T27" fmla="*/ 100 h 109"/>
                  <a:gd name="T28" fmla="*/ 99 w 171"/>
                  <a:gd name="T29" fmla="*/ 109 h 109"/>
                  <a:gd name="T30" fmla="*/ 108 w 171"/>
                  <a:gd name="T31" fmla="*/ 100 h 109"/>
                  <a:gd name="T32" fmla="*/ 117 w 171"/>
                  <a:gd name="T33" fmla="*/ 100 h 109"/>
                  <a:gd name="T34" fmla="*/ 123 w 171"/>
                  <a:gd name="T35" fmla="*/ 109 h 109"/>
                  <a:gd name="T36" fmla="*/ 133 w 171"/>
                  <a:gd name="T37" fmla="*/ 109 h 109"/>
                  <a:gd name="T38" fmla="*/ 146 w 171"/>
                  <a:gd name="T39" fmla="*/ 100 h 109"/>
                  <a:gd name="T40" fmla="*/ 156 w 171"/>
                  <a:gd name="T41" fmla="*/ 75 h 109"/>
                  <a:gd name="T42" fmla="*/ 164 w 171"/>
                  <a:gd name="T43" fmla="*/ 75 h 109"/>
                  <a:gd name="T44" fmla="*/ 171 w 171"/>
                  <a:gd name="T45" fmla="*/ 67 h 109"/>
                  <a:gd name="T46" fmla="*/ 167 w 171"/>
                  <a:gd name="T47" fmla="*/ 67 h 109"/>
                  <a:gd name="T48" fmla="*/ 158 w 171"/>
                  <a:gd name="T49" fmla="*/ 58 h 109"/>
                  <a:gd name="T50" fmla="*/ 142 w 171"/>
                  <a:gd name="T51" fmla="*/ 41 h 109"/>
                  <a:gd name="T52" fmla="*/ 123 w 171"/>
                  <a:gd name="T53" fmla="*/ 41 h 109"/>
                  <a:gd name="T54" fmla="*/ 100 w 171"/>
                  <a:gd name="T55" fmla="*/ 25 h 109"/>
                  <a:gd name="T56" fmla="*/ 101 w 171"/>
                  <a:gd name="T57" fmla="*/ 1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09">
                    <a:moveTo>
                      <a:pt x="101" y="16"/>
                    </a:moveTo>
                    <a:lnTo>
                      <a:pt x="97" y="8"/>
                    </a:lnTo>
                    <a:lnTo>
                      <a:pt x="75" y="0"/>
                    </a:lnTo>
                    <a:lnTo>
                      <a:pt x="56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0" y="25"/>
                    </a:lnTo>
                    <a:lnTo>
                      <a:pt x="23" y="58"/>
                    </a:lnTo>
                    <a:lnTo>
                      <a:pt x="34" y="100"/>
                    </a:lnTo>
                    <a:lnTo>
                      <a:pt x="42" y="100"/>
                    </a:lnTo>
                    <a:lnTo>
                      <a:pt x="49" y="109"/>
                    </a:lnTo>
                    <a:lnTo>
                      <a:pt x="69" y="100"/>
                    </a:lnTo>
                    <a:lnTo>
                      <a:pt x="87" y="92"/>
                    </a:lnTo>
                    <a:lnTo>
                      <a:pt x="94" y="100"/>
                    </a:lnTo>
                    <a:lnTo>
                      <a:pt x="99" y="109"/>
                    </a:lnTo>
                    <a:lnTo>
                      <a:pt x="108" y="100"/>
                    </a:lnTo>
                    <a:lnTo>
                      <a:pt x="117" y="100"/>
                    </a:lnTo>
                    <a:lnTo>
                      <a:pt x="123" y="109"/>
                    </a:lnTo>
                    <a:lnTo>
                      <a:pt x="133" y="109"/>
                    </a:lnTo>
                    <a:lnTo>
                      <a:pt x="146" y="100"/>
                    </a:lnTo>
                    <a:lnTo>
                      <a:pt x="156" y="75"/>
                    </a:lnTo>
                    <a:lnTo>
                      <a:pt x="164" y="75"/>
                    </a:lnTo>
                    <a:lnTo>
                      <a:pt x="171" y="67"/>
                    </a:lnTo>
                    <a:lnTo>
                      <a:pt x="167" y="67"/>
                    </a:lnTo>
                    <a:lnTo>
                      <a:pt x="158" y="58"/>
                    </a:lnTo>
                    <a:lnTo>
                      <a:pt x="142" y="41"/>
                    </a:lnTo>
                    <a:lnTo>
                      <a:pt x="123" y="41"/>
                    </a:lnTo>
                    <a:lnTo>
                      <a:pt x="100" y="25"/>
                    </a:lnTo>
                    <a:lnTo>
                      <a:pt x="101" y="16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5" name="СКФО_Республика Ингушетия">
                <a:extLst>
                  <a:ext uri="{FF2B5EF4-FFF2-40B4-BE49-F238E27FC236}">
                    <a16:creationId xmlns:a16="http://schemas.microsoft.com/office/drawing/2014/main" id="{B66A0454-A32F-B5B3-4442-3F481F674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888" y="4625975"/>
                <a:ext cx="88900" cy="96838"/>
              </a:xfrm>
              <a:custGeom>
                <a:avLst/>
                <a:gdLst>
                  <a:gd name="T0" fmla="*/ 57 w 76"/>
                  <a:gd name="T1" fmla="*/ 16 h 83"/>
                  <a:gd name="T2" fmla="*/ 51 w 76"/>
                  <a:gd name="T3" fmla="*/ 8 h 83"/>
                  <a:gd name="T4" fmla="*/ 40 w 76"/>
                  <a:gd name="T5" fmla="*/ 8 h 83"/>
                  <a:gd name="T6" fmla="*/ 37 w 76"/>
                  <a:gd name="T7" fmla="*/ 0 h 83"/>
                  <a:gd name="T8" fmla="*/ 33 w 76"/>
                  <a:gd name="T9" fmla="*/ 0 h 83"/>
                  <a:gd name="T10" fmla="*/ 20 w 76"/>
                  <a:gd name="T11" fmla="*/ 16 h 83"/>
                  <a:gd name="T12" fmla="*/ 10 w 76"/>
                  <a:gd name="T13" fmla="*/ 33 h 83"/>
                  <a:gd name="T14" fmla="*/ 19 w 76"/>
                  <a:gd name="T15" fmla="*/ 41 h 83"/>
                  <a:gd name="T16" fmla="*/ 12 w 76"/>
                  <a:gd name="T17" fmla="*/ 67 h 83"/>
                  <a:gd name="T18" fmla="*/ 0 w 76"/>
                  <a:gd name="T19" fmla="*/ 75 h 83"/>
                  <a:gd name="T20" fmla="*/ 26 w 76"/>
                  <a:gd name="T21" fmla="*/ 83 h 83"/>
                  <a:gd name="T22" fmla="*/ 53 w 76"/>
                  <a:gd name="T23" fmla="*/ 75 h 83"/>
                  <a:gd name="T24" fmla="*/ 53 w 76"/>
                  <a:gd name="T25" fmla="*/ 75 h 83"/>
                  <a:gd name="T26" fmla="*/ 57 w 76"/>
                  <a:gd name="T27" fmla="*/ 67 h 83"/>
                  <a:gd name="T28" fmla="*/ 58 w 76"/>
                  <a:gd name="T29" fmla="*/ 67 h 83"/>
                  <a:gd name="T30" fmla="*/ 76 w 76"/>
                  <a:gd name="T31" fmla="*/ 33 h 83"/>
                  <a:gd name="T32" fmla="*/ 57 w 76"/>
                  <a:gd name="T33" fmla="*/ 1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83">
                    <a:moveTo>
                      <a:pt x="57" y="16"/>
                    </a:moveTo>
                    <a:lnTo>
                      <a:pt x="51" y="8"/>
                    </a:lnTo>
                    <a:lnTo>
                      <a:pt x="40" y="8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0" y="16"/>
                    </a:lnTo>
                    <a:lnTo>
                      <a:pt x="10" y="33"/>
                    </a:lnTo>
                    <a:lnTo>
                      <a:pt x="19" y="41"/>
                    </a:lnTo>
                    <a:lnTo>
                      <a:pt x="12" y="67"/>
                    </a:lnTo>
                    <a:lnTo>
                      <a:pt x="0" y="75"/>
                    </a:lnTo>
                    <a:lnTo>
                      <a:pt x="26" y="83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7" y="67"/>
                    </a:lnTo>
                    <a:lnTo>
                      <a:pt x="58" y="67"/>
                    </a:lnTo>
                    <a:lnTo>
                      <a:pt x="76" y="33"/>
                    </a:lnTo>
                    <a:lnTo>
                      <a:pt x="57" y="16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6" name="СКФО_Республика Дагестан">
                <a:extLst>
                  <a:ext uri="{FF2B5EF4-FFF2-40B4-BE49-F238E27FC236}">
                    <a16:creationId xmlns:a16="http://schemas.microsoft.com/office/drawing/2014/main" id="{45C01084-D578-E2D9-7AF6-27A90799B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5" y="4546600"/>
                <a:ext cx="290513" cy="498475"/>
              </a:xfrm>
              <a:custGeom>
                <a:avLst/>
                <a:gdLst>
                  <a:gd name="T0" fmla="*/ 183 w 183"/>
                  <a:gd name="T1" fmla="*/ 62 h 314"/>
                  <a:gd name="T2" fmla="*/ 171 w 183"/>
                  <a:gd name="T3" fmla="*/ 43 h 314"/>
                  <a:gd name="T4" fmla="*/ 152 w 183"/>
                  <a:gd name="T5" fmla="*/ 13 h 314"/>
                  <a:gd name="T6" fmla="*/ 142 w 183"/>
                  <a:gd name="T7" fmla="*/ 7 h 314"/>
                  <a:gd name="T8" fmla="*/ 138 w 183"/>
                  <a:gd name="T9" fmla="*/ 0 h 314"/>
                  <a:gd name="T10" fmla="*/ 127 w 183"/>
                  <a:gd name="T11" fmla="*/ 7 h 314"/>
                  <a:gd name="T12" fmla="*/ 110 w 183"/>
                  <a:gd name="T13" fmla="*/ 19 h 314"/>
                  <a:gd name="T14" fmla="*/ 101 w 183"/>
                  <a:gd name="T15" fmla="*/ 13 h 314"/>
                  <a:gd name="T16" fmla="*/ 91 w 183"/>
                  <a:gd name="T17" fmla="*/ 19 h 314"/>
                  <a:gd name="T18" fmla="*/ 95 w 183"/>
                  <a:gd name="T19" fmla="*/ 19 h 314"/>
                  <a:gd name="T20" fmla="*/ 94 w 183"/>
                  <a:gd name="T21" fmla="*/ 31 h 314"/>
                  <a:gd name="T22" fmla="*/ 83 w 183"/>
                  <a:gd name="T23" fmla="*/ 31 h 314"/>
                  <a:gd name="T24" fmla="*/ 73 w 183"/>
                  <a:gd name="T25" fmla="*/ 31 h 314"/>
                  <a:gd name="T26" fmla="*/ 83 w 183"/>
                  <a:gd name="T27" fmla="*/ 38 h 314"/>
                  <a:gd name="T28" fmla="*/ 79 w 183"/>
                  <a:gd name="T29" fmla="*/ 56 h 314"/>
                  <a:gd name="T30" fmla="*/ 83 w 183"/>
                  <a:gd name="T31" fmla="*/ 56 h 314"/>
                  <a:gd name="T32" fmla="*/ 83 w 183"/>
                  <a:gd name="T33" fmla="*/ 62 h 314"/>
                  <a:gd name="T34" fmla="*/ 84 w 183"/>
                  <a:gd name="T35" fmla="*/ 68 h 314"/>
                  <a:gd name="T36" fmla="*/ 93 w 183"/>
                  <a:gd name="T37" fmla="*/ 74 h 314"/>
                  <a:gd name="T38" fmla="*/ 101 w 183"/>
                  <a:gd name="T39" fmla="*/ 74 h 314"/>
                  <a:gd name="T40" fmla="*/ 99 w 183"/>
                  <a:gd name="T41" fmla="*/ 80 h 314"/>
                  <a:gd name="T42" fmla="*/ 98 w 183"/>
                  <a:gd name="T43" fmla="*/ 87 h 314"/>
                  <a:gd name="T44" fmla="*/ 109 w 183"/>
                  <a:gd name="T45" fmla="*/ 87 h 314"/>
                  <a:gd name="T46" fmla="*/ 119 w 183"/>
                  <a:gd name="T47" fmla="*/ 87 h 314"/>
                  <a:gd name="T48" fmla="*/ 122 w 183"/>
                  <a:gd name="T49" fmla="*/ 99 h 314"/>
                  <a:gd name="T50" fmla="*/ 121 w 183"/>
                  <a:gd name="T51" fmla="*/ 111 h 314"/>
                  <a:gd name="T52" fmla="*/ 107 w 183"/>
                  <a:gd name="T53" fmla="*/ 118 h 314"/>
                  <a:gd name="T54" fmla="*/ 91 w 183"/>
                  <a:gd name="T55" fmla="*/ 123 h 314"/>
                  <a:gd name="T56" fmla="*/ 81 w 183"/>
                  <a:gd name="T57" fmla="*/ 142 h 314"/>
                  <a:gd name="T58" fmla="*/ 75 w 183"/>
                  <a:gd name="T59" fmla="*/ 154 h 314"/>
                  <a:gd name="T60" fmla="*/ 65 w 183"/>
                  <a:gd name="T61" fmla="*/ 154 h 314"/>
                  <a:gd name="T62" fmla="*/ 56 w 183"/>
                  <a:gd name="T63" fmla="*/ 154 h 314"/>
                  <a:gd name="T64" fmla="*/ 53 w 183"/>
                  <a:gd name="T65" fmla="*/ 154 h 314"/>
                  <a:gd name="T66" fmla="*/ 50 w 183"/>
                  <a:gd name="T67" fmla="*/ 161 h 314"/>
                  <a:gd name="T68" fmla="*/ 44 w 183"/>
                  <a:gd name="T69" fmla="*/ 154 h 314"/>
                  <a:gd name="T70" fmla="*/ 30 w 183"/>
                  <a:gd name="T71" fmla="*/ 154 h 314"/>
                  <a:gd name="T72" fmla="*/ 17 w 183"/>
                  <a:gd name="T73" fmla="*/ 161 h 314"/>
                  <a:gd name="T74" fmla="*/ 10 w 183"/>
                  <a:gd name="T75" fmla="*/ 167 h 314"/>
                  <a:gd name="T76" fmla="*/ 0 w 183"/>
                  <a:gd name="T77" fmla="*/ 179 h 314"/>
                  <a:gd name="T78" fmla="*/ 13 w 183"/>
                  <a:gd name="T79" fmla="*/ 210 h 314"/>
                  <a:gd name="T80" fmla="*/ 29 w 183"/>
                  <a:gd name="T81" fmla="*/ 234 h 314"/>
                  <a:gd name="T82" fmla="*/ 33 w 183"/>
                  <a:gd name="T83" fmla="*/ 277 h 314"/>
                  <a:gd name="T84" fmla="*/ 47 w 183"/>
                  <a:gd name="T85" fmla="*/ 314 h 314"/>
                  <a:gd name="T86" fmla="*/ 61 w 183"/>
                  <a:gd name="T87" fmla="*/ 314 h 314"/>
                  <a:gd name="T88" fmla="*/ 78 w 183"/>
                  <a:gd name="T89" fmla="*/ 308 h 314"/>
                  <a:gd name="T90" fmla="*/ 98 w 183"/>
                  <a:gd name="T91" fmla="*/ 308 h 314"/>
                  <a:gd name="T92" fmla="*/ 116 w 183"/>
                  <a:gd name="T93" fmla="*/ 296 h 314"/>
                  <a:gd name="T94" fmla="*/ 116 w 183"/>
                  <a:gd name="T95" fmla="*/ 241 h 314"/>
                  <a:gd name="T96" fmla="*/ 122 w 183"/>
                  <a:gd name="T97" fmla="*/ 185 h 314"/>
                  <a:gd name="T98" fmla="*/ 157 w 183"/>
                  <a:gd name="T99" fmla="*/ 154 h 314"/>
                  <a:gd name="T100" fmla="*/ 173 w 183"/>
                  <a:gd name="T101" fmla="*/ 148 h 314"/>
                  <a:gd name="T102" fmla="*/ 171 w 183"/>
                  <a:gd name="T103" fmla="*/ 142 h 314"/>
                  <a:gd name="T104" fmla="*/ 163 w 183"/>
                  <a:gd name="T105" fmla="*/ 142 h 314"/>
                  <a:gd name="T106" fmla="*/ 162 w 183"/>
                  <a:gd name="T107" fmla="*/ 142 h 314"/>
                  <a:gd name="T108" fmla="*/ 164 w 183"/>
                  <a:gd name="T109" fmla="*/ 123 h 314"/>
                  <a:gd name="T110" fmla="*/ 167 w 183"/>
                  <a:gd name="T111" fmla="*/ 105 h 314"/>
                  <a:gd name="T112" fmla="*/ 157 w 183"/>
                  <a:gd name="T113" fmla="*/ 74 h 314"/>
                  <a:gd name="T114" fmla="*/ 183 w 183"/>
                  <a:gd name="T115" fmla="*/ 6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3" h="314">
                    <a:moveTo>
                      <a:pt x="183" y="62"/>
                    </a:moveTo>
                    <a:lnTo>
                      <a:pt x="171" y="43"/>
                    </a:lnTo>
                    <a:lnTo>
                      <a:pt x="152" y="13"/>
                    </a:lnTo>
                    <a:lnTo>
                      <a:pt x="142" y="7"/>
                    </a:lnTo>
                    <a:lnTo>
                      <a:pt x="138" y="0"/>
                    </a:lnTo>
                    <a:lnTo>
                      <a:pt x="127" y="7"/>
                    </a:lnTo>
                    <a:lnTo>
                      <a:pt x="110" y="19"/>
                    </a:lnTo>
                    <a:lnTo>
                      <a:pt x="101" y="13"/>
                    </a:lnTo>
                    <a:lnTo>
                      <a:pt x="91" y="19"/>
                    </a:lnTo>
                    <a:lnTo>
                      <a:pt x="95" y="19"/>
                    </a:lnTo>
                    <a:lnTo>
                      <a:pt x="94" y="31"/>
                    </a:lnTo>
                    <a:lnTo>
                      <a:pt x="83" y="31"/>
                    </a:lnTo>
                    <a:lnTo>
                      <a:pt x="73" y="31"/>
                    </a:lnTo>
                    <a:lnTo>
                      <a:pt x="83" y="38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3" y="62"/>
                    </a:lnTo>
                    <a:lnTo>
                      <a:pt x="84" y="68"/>
                    </a:lnTo>
                    <a:lnTo>
                      <a:pt x="93" y="74"/>
                    </a:lnTo>
                    <a:lnTo>
                      <a:pt x="101" y="74"/>
                    </a:lnTo>
                    <a:lnTo>
                      <a:pt x="99" y="80"/>
                    </a:lnTo>
                    <a:lnTo>
                      <a:pt x="98" y="87"/>
                    </a:lnTo>
                    <a:lnTo>
                      <a:pt x="109" y="87"/>
                    </a:lnTo>
                    <a:lnTo>
                      <a:pt x="119" y="87"/>
                    </a:lnTo>
                    <a:lnTo>
                      <a:pt x="122" y="99"/>
                    </a:lnTo>
                    <a:lnTo>
                      <a:pt x="121" y="111"/>
                    </a:lnTo>
                    <a:lnTo>
                      <a:pt x="107" y="118"/>
                    </a:lnTo>
                    <a:lnTo>
                      <a:pt x="91" y="123"/>
                    </a:lnTo>
                    <a:lnTo>
                      <a:pt x="81" y="142"/>
                    </a:lnTo>
                    <a:lnTo>
                      <a:pt x="75" y="154"/>
                    </a:lnTo>
                    <a:lnTo>
                      <a:pt x="65" y="154"/>
                    </a:lnTo>
                    <a:lnTo>
                      <a:pt x="56" y="154"/>
                    </a:lnTo>
                    <a:lnTo>
                      <a:pt x="53" y="154"/>
                    </a:lnTo>
                    <a:lnTo>
                      <a:pt x="50" y="161"/>
                    </a:lnTo>
                    <a:lnTo>
                      <a:pt x="44" y="154"/>
                    </a:lnTo>
                    <a:lnTo>
                      <a:pt x="30" y="154"/>
                    </a:lnTo>
                    <a:lnTo>
                      <a:pt x="17" y="161"/>
                    </a:lnTo>
                    <a:lnTo>
                      <a:pt x="10" y="167"/>
                    </a:lnTo>
                    <a:lnTo>
                      <a:pt x="0" y="179"/>
                    </a:lnTo>
                    <a:lnTo>
                      <a:pt x="13" y="210"/>
                    </a:lnTo>
                    <a:lnTo>
                      <a:pt x="29" y="234"/>
                    </a:lnTo>
                    <a:lnTo>
                      <a:pt x="33" y="277"/>
                    </a:lnTo>
                    <a:lnTo>
                      <a:pt x="47" y="314"/>
                    </a:lnTo>
                    <a:lnTo>
                      <a:pt x="61" y="314"/>
                    </a:lnTo>
                    <a:lnTo>
                      <a:pt x="78" y="308"/>
                    </a:lnTo>
                    <a:lnTo>
                      <a:pt x="98" y="308"/>
                    </a:lnTo>
                    <a:lnTo>
                      <a:pt x="116" y="296"/>
                    </a:lnTo>
                    <a:lnTo>
                      <a:pt x="116" y="241"/>
                    </a:lnTo>
                    <a:lnTo>
                      <a:pt x="122" y="185"/>
                    </a:lnTo>
                    <a:lnTo>
                      <a:pt x="157" y="154"/>
                    </a:lnTo>
                    <a:lnTo>
                      <a:pt x="173" y="148"/>
                    </a:lnTo>
                    <a:lnTo>
                      <a:pt x="171" y="142"/>
                    </a:lnTo>
                    <a:lnTo>
                      <a:pt x="163" y="142"/>
                    </a:lnTo>
                    <a:lnTo>
                      <a:pt x="162" y="142"/>
                    </a:lnTo>
                    <a:lnTo>
                      <a:pt x="164" y="123"/>
                    </a:lnTo>
                    <a:lnTo>
                      <a:pt x="167" y="105"/>
                    </a:lnTo>
                    <a:lnTo>
                      <a:pt x="157" y="74"/>
                    </a:lnTo>
                    <a:lnTo>
                      <a:pt x="183" y="62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36" name="СЗФО">
              <a:extLst>
                <a:ext uri="{FF2B5EF4-FFF2-40B4-BE49-F238E27FC236}">
                  <a16:creationId xmlns:a16="http://schemas.microsoft.com/office/drawing/2014/main" id="{3B207673-7D9D-3931-CFBC-75D956902568}"/>
                </a:ext>
              </a:extLst>
            </p:cNvPr>
            <p:cNvGrpSpPr/>
            <p:nvPr/>
          </p:nvGrpSpPr>
          <p:grpSpPr>
            <a:xfrm>
              <a:off x="2873498" y="951767"/>
              <a:ext cx="3409295" cy="2179541"/>
              <a:chOff x="273977" y="635001"/>
              <a:chExt cx="4288499" cy="2741612"/>
            </a:xfrm>
            <a:grpFill/>
          </p:grpSpPr>
          <p:sp>
            <p:nvSpPr>
              <p:cNvPr id="869" name="СЗФО_Ненецкий АО">
                <a:extLst>
                  <a:ext uri="{FF2B5EF4-FFF2-40B4-BE49-F238E27FC236}">
                    <a16:creationId xmlns:a16="http://schemas.microsoft.com/office/drawing/2014/main" id="{4E78A1F3-B0A3-A379-256E-955A433DCD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41588" y="2068513"/>
                <a:ext cx="1143000" cy="750888"/>
              </a:xfrm>
              <a:custGeom>
                <a:avLst/>
                <a:gdLst>
                  <a:gd name="T0" fmla="*/ 343 w 981"/>
                  <a:gd name="T1" fmla="*/ 142 h 645"/>
                  <a:gd name="T2" fmla="*/ 411 w 981"/>
                  <a:gd name="T3" fmla="*/ 142 h 645"/>
                  <a:gd name="T4" fmla="*/ 419 w 981"/>
                  <a:gd name="T5" fmla="*/ 142 h 645"/>
                  <a:gd name="T6" fmla="*/ 427 w 981"/>
                  <a:gd name="T7" fmla="*/ 142 h 645"/>
                  <a:gd name="T8" fmla="*/ 813 w 981"/>
                  <a:gd name="T9" fmla="*/ 276 h 645"/>
                  <a:gd name="T10" fmla="*/ 838 w 981"/>
                  <a:gd name="T11" fmla="*/ 318 h 645"/>
                  <a:gd name="T12" fmla="*/ 838 w 981"/>
                  <a:gd name="T13" fmla="*/ 243 h 645"/>
                  <a:gd name="T14" fmla="*/ 813 w 981"/>
                  <a:gd name="T15" fmla="*/ 226 h 645"/>
                  <a:gd name="T16" fmla="*/ 561 w 981"/>
                  <a:gd name="T17" fmla="*/ 260 h 645"/>
                  <a:gd name="T18" fmla="*/ 461 w 981"/>
                  <a:gd name="T19" fmla="*/ 251 h 645"/>
                  <a:gd name="T20" fmla="*/ 444 w 981"/>
                  <a:gd name="T21" fmla="*/ 268 h 645"/>
                  <a:gd name="T22" fmla="*/ 402 w 981"/>
                  <a:gd name="T23" fmla="*/ 243 h 645"/>
                  <a:gd name="T24" fmla="*/ 285 w 981"/>
                  <a:gd name="T25" fmla="*/ 234 h 645"/>
                  <a:gd name="T26" fmla="*/ 276 w 981"/>
                  <a:gd name="T27" fmla="*/ 226 h 645"/>
                  <a:gd name="T28" fmla="*/ 268 w 981"/>
                  <a:gd name="T29" fmla="*/ 260 h 645"/>
                  <a:gd name="T30" fmla="*/ 234 w 981"/>
                  <a:gd name="T31" fmla="*/ 226 h 645"/>
                  <a:gd name="T32" fmla="*/ 92 w 981"/>
                  <a:gd name="T33" fmla="*/ 243 h 645"/>
                  <a:gd name="T34" fmla="*/ 92 w 981"/>
                  <a:gd name="T35" fmla="*/ 167 h 645"/>
                  <a:gd name="T36" fmla="*/ 201 w 981"/>
                  <a:gd name="T37" fmla="*/ 159 h 645"/>
                  <a:gd name="T38" fmla="*/ 218 w 981"/>
                  <a:gd name="T39" fmla="*/ 117 h 645"/>
                  <a:gd name="T40" fmla="*/ 151 w 981"/>
                  <a:gd name="T41" fmla="*/ 8 h 645"/>
                  <a:gd name="T42" fmla="*/ 92 w 981"/>
                  <a:gd name="T43" fmla="*/ 109 h 645"/>
                  <a:gd name="T44" fmla="*/ 16 w 981"/>
                  <a:gd name="T45" fmla="*/ 218 h 645"/>
                  <a:gd name="T46" fmla="*/ 33 w 981"/>
                  <a:gd name="T47" fmla="*/ 310 h 645"/>
                  <a:gd name="T48" fmla="*/ 75 w 981"/>
                  <a:gd name="T49" fmla="*/ 394 h 645"/>
                  <a:gd name="T50" fmla="*/ 109 w 981"/>
                  <a:gd name="T51" fmla="*/ 377 h 645"/>
                  <a:gd name="T52" fmla="*/ 159 w 981"/>
                  <a:gd name="T53" fmla="*/ 402 h 645"/>
                  <a:gd name="T54" fmla="*/ 310 w 981"/>
                  <a:gd name="T55" fmla="*/ 394 h 645"/>
                  <a:gd name="T56" fmla="*/ 352 w 981"/>
                  <a:gd name="T57" fmla="*/ 402 h 645"/>
                  <a:gd name="T58" fmla="*/ 704 w 981"/>
                  <a:gd name="T59" fmla="*/ 637 h 645"/>
                  <a:gd name="T60" fmla="*/ 821 w 981"/>
                  <a:gd name="T61" fmla="*/ 612 h 645"/>
                  <a:gd name="T62" fmla="*/ 863 w 981"/>
                  <a:gd name="T63" fmla="*/ 595 h 645"/>
                  <a:gd name="T64" fmla="*/ 922 w 981"/>
                  <a:gd name="T65" fmla="*/ 561 h 645"/>
                  <a:gd name="T66" fmla="*/ 972 w 981"/>
                  <a:gd name="T67" fmla="*/ 545 h 645"/>
                  <a:gd name="T68" fmla="*/ 956 w 981"/>
                  <a:gd name="T69" fmla="*/ 486 h 645"/>
                  <a:gd name="T70" fmla="*/ 956 w 981"/>
                  <a:gd name="T71" fmla="*/ 402 h 645"/>
                  <a:gd name="T72" fmla="*/ 863 w 981"/>
                  <a:gd name="T73" fmla="*/ 318 h 645"/>
                  <a:gd name="T74" fmla="*/ 838 w 981"/>
                  <a:gd name="T75" fmla="*/ 327 h 645"/>
                  <a:gd name="T76" fmla="*/ 813 w 981"/>
                  <a:gd name="T77" fmla="*/ 436 h 645"/>
                  <a:gd name="T78" fmla="*/ 796 w 981"/>
                  <a:gd name="T79" fmla="*/ 427 h 645"/>
                  <a:gd name="T80" fmla="*/ 746 w 981"/>
                  <a:gd name="T81" fmla="*/ 444 h 645"/>
                  <a:gd name="T82" fmla="*/ 738 w 981"/>
                  <a:gd name="T83" fmla="*/ 410 h 645"/>
                  <a:gd name="T84" fmla="*/ 746 w 981"/>
                  <a:gd name="T85" fmla="*/ 377 h 645"/>
                  <a:gd name="T86" fmla="*/ 570 w 981"/>
                  <a:gd name="T87" fmla="*/ 335 h 645"/>
                  <a:gd name="T88" fmla="*/ 520 w 981"/>
                  <a:gd name="T89" fmla="*/ 343 h 645"/>
                  <a:gd name="T90" fmla="*/ 486 w 981"/>
                  <a:gd name="T91" fmla="*/ 352 h 645"/>
                  <a:gd name="T92" fmla="*/ 478 w 981"/>
                  <a:gd name="T93" fmla="*/ 318 h 645"/>
                  <a:gd name="T94" fmla="*/ 478 w 981"/>
                  <a:gd name="T95" fmla="*/ 301 h 645"/>
                  <a:gd name="T96" fmla="*/ 520 w 981"/>
                  <a:gd name="T97" fmla="*/ 276 h 645"/>
                  <a:gd name="T98" fmla="*/ 528 w 981"/>
                  <a:gd name="T99" fmla="*/ 260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81" h="645">
                    <a:moveTo>
                      <a:pt x="411" y="75"/>
                    </a:moveTo>
                    <a:lnTo>
                      <a:pt x="369" y="75"/>
                    </a:lnTo>
                    <a:lnTo>
                      <a:pt x="335" y="109"/>
                    </a:lnTo>
                    <a:lnTo>
                      <a:pt x="343" y="142"/>
                    </a:lnTo>
                    <a:lnTo>
                      <a:pt x="385" y="151"/>
                    </a:lnTo>
                    <a:lnTo>
                      <a:pt x="394" y="151"/>
                    </a:lnTo>
                    <a:lnTo>
                      <a:pt x="402" y="142"/>
                    </a:lnTo>
                    <a:lnTo>
                      <a:pt x="411" y="142"/>
                    </a:lnTo>
                    <a:lnTo>
                      <a:pt x="411" y="142"/>
                    </a:lnTo>
                    <a:lnTo>
                      <a:pt x="419" y="134"/>
                    </a:lnTo>
                    <a:lnTo>
                      <a:pt x="419" y="142"/>
                    </a:lnTo>
                    <a:lnTo>
                      <a:pt x="419" y="142"/>
                    </a:lnTo>
                    <a:lnTo>
                      <a:pt x="411" y="151"/>
                    </a:lnTo>
                    <a:lnTo>
                      <a:pt x="411" y="151"/>
                    </a:lnTo>
                    <a:lnTo>
                      <a:pt x="419" y="151"/>
                    </a:lnTo>
                    <a:lnTo>
                      <a:pt x="427" y="142"/>
                    </a:lnTo>
                    <a:lnTo>
                      <a:pt x="427" y="109"/>
                    </a:lnTo>
                    <a:lnTo>
                      <a:pt x="411" y="75"/>
                    </a:lnTo>
                    <a:close/>
                    <a:moveTo>
                      <a:pt x="796" y="268"/>
                    </a:moveTo>
                    <a:lnTo>
                      <a:pt x="813" y="276"/>
                    </a:lnTo>
                    <a:lnTo>
                      <a:pt x="813" y="285"/>
                    </a:lnTo>
                    <a:lnTo>
                      <a:pt x="813" y="293"/>
                    </a:lnTo>
                    <a:lnTo>
                      <a:pt x="813" y="301"/>
                    </a:lnTo>
                    <a:lnTo>
                      <a:pt x="838" y="318"/>
                    </a:lnTo>
                    <a:lnTo>
                      <a:pt x="855" y="293"/>
                    </a:lnTo>
                    <a:lnTo>
                      <a:pt x="847" y="268"/>
                    </a:lnTo>
                    <a:lnTo>
                      <a:pt x="838" y="243"/>
                    </a:lnTo>
                    <a:lnTo>
                      <a:pt x="838" y="243"/>
                    </a:lnTo>
                    <a:lnTo>
                      <a:pt x="838" y="226"/>
                    </a:lnTo>
                    <a:lnTo>
                      <a:pt x="830" y="209"/>
                    </a:lnTo>
                    <a:lnTo>
                      <a:pt x="813" y="209"/>
                    </a:lnTo>
                    <a:lnTo>
                      <a:pt x="813" y="226"/>
                    </a:lnTo>
                    <a:lnTo>
                      <a:pt x="805" y="226"/>
                    </a:lnTo>
                    <a:lnTo>
                      <a:pt x="796" y="226"/>
                    </a:lnTo>
                    <a:lnTo>
                      <a:pt x="796" y="268"/>
                    </a:lnTo>
                    <a:close/>
                    <a:moveTo>
                      <a:pt x="561" y="260"/>
                    </a:moveTo>
                    <a:lnTo>
                      <a:pt x="536" y="251"/>
                    </a:lnTo>
                    <a:lnTo>
                      <a:pt x="503" y="243"/>
                    </a:lnTo>
                    <a:lnTo>
                      <a:pt x="461" y="251"/>
                    </a:lnTo>
                    <a:lnTo>
                      <a:pt x="461" y="251"/>
                    </a:lnTo>
                    <a:lnTo>
                      <a:pt x="469" y="260"/>
                    </a:lnTo>
                    <a:lnTo>
                      <a:pt x="469" y="276"/>
                    </a:lnTo>
                    <a:lnTo>
                      <a:pt x="452" y="276"/>
                    </a:lnTo>
                    <a:lnTo>
                      <a:pt x="444" y="268"/>
                    </a:lnTo>
                    <a:lnTo>
                      <a:pt x="444" y="260"/>
                    </a:lnTo>
                    <a:lnTo>
                      <a:pt x="452" y="251"/>
                    </a:lnTo>
                    <a:lnTo>
                      <a:pt x="427" y="243"/>
                    </a:lnTo>
                    <a:lnTo>
                      <a:pt x="402" y="243"/>
                    </a:lnTo>
                    <a:lnTo>
                      <a:pt x="394" y="243"/>
                    </a:lnTo>
                    <a:lnTo>
                      <a:pt x="385" y="234"/>
                    </a:lnTo>
                    <a:lnTo>
                      <a:pt x="335" y="243"/>
                    </a:lnTo>
                    <a:lnTo>
                      <a:pt x="285" y="234"/>
                    </a:lnTo>
                    <a:lnTo>
                      <a:pt x="276" y="226"/>
                    </a:lnTo>
                    <a:lnTo>
                      <a:pt x="276" y="218"/>
                    </a:lnTo>
                    <a:lnTo>
                      <a:pt x="276" y="226"/>
                    </a:lnTo>
                    <a:lnTo>
                      <a:pt x="276" y="226"/>
                    </a:lnTo>
                    <a:lnTo>
                      <a:pt x="276" y="234"/>
                    </a:lnTo>
                    <a:lnTo>
                      <a:pt x="268" y="234"/>
                    </a:lnTo>
                    <a:lnTo>
                      <a:pt x="268" y="243"/>
                    </a:lnTo>
                    <a:lnTo>
                      <a:pt x="268" y="260"/>
                    </a:lnTo>
                    <a:lnTo>
                      <a:pt x="268" y="260"/>
                    </a:lnTo>
                    <a:lnTo>
                      <a:pt x="260" y="243"/>
                    </a:lnTo>
                    <a:lnTo>
                      <a:pt x="243" y="234"/>
                    </a:lnTo>
                    <a:lnTo>
                      <a:pt x="234" y="226"/>
                    </a:lnTo>
                    <a:lnTo>
                      <a:pt x="201" y="251"/>
                    </a:lnTo>
                    <a:lnTo>
                      <a:pt x="167" y="285"/>
                    </a:lnTo>
                    <a:lnTo>
                      <a:pt x="125" y="268"/>
                    </a:lnTo>
                    <a:lnTo>
                      <a:pt x="92" y="243"/>
                    </a:lnTo>
                    <a:lnTo>
                      <a:pt x="100" y="218"/>
                    </a:lnTo>
                    <a:lnTo>
                      <a:pt x="109" y="201"/>
                    </a:lnTo>
                    <a:lnTo>
                      <a:pt x="100" y="184"/>
                    </a:lnTo>
                    <a:lnTo>
                      <a:pt x="92" y="167"/>
                    </a:lnTo>
                    <a:lnTo>
                      <a:pt x="125" y="151"/>
                    </a:lnTo>
                    <a:lnTo>
                      <a:pt x="151" y="142"/>
                    </a:lnTo>
                    <a:lnTo>
                      <a:pt x="192" y="167"/>
                    </a:lnTo>
                    <a:lnTo>
                      <a:pt x="201" y="159"/>
                    </a:lnTo>
                    <a:lnTo>
                      <a:pt x="209" y="151"/>
                    </a:lnTo>
                    <a:lnTo>
                      <a:pt x="209" y="142"/>
                    </a:lnTo>
                    <a:lnTo>
                      <a:pt x="218" y="142"/>
                    </a:lnTo>
                    <a:lnTo>
                      <a:pt x="218" y="117"/>
                    </a:lnTo>
                    <a:lnTo>
                      <a:pt x="218" y="92"/>
                    </a:lnTo>
                    <a:lnTo>
                      <a:pt x="192" y="58"/>
                    </a:lnTo>
                    <a:lnTo>
                      <a:pt x="159" y="33"/>
                    </a:lnTo>
                    <a:lnTo>
                      <a:pt x="151" y="8"/>
                    </a:lnTo>
                    <a:lnTo>
                      <a:pt x="142" y="0"/>
                    </a:lnTo>
                    <a:lnTo>
                      <a:pt x="142" y="25"/>
                    </a:lnTo>
                    <a:lnTo>
                      <a:pt x="142" y="67"/>
                    </a:lnTo>
                    <a:lnTo>
                      <a:pt x="92" y="109"/>
                    </a:lnTo>
                    <a:lnTo>
                      <a:pt x="50" y="142"/>
                    </a:lnTo>
                    <a:lnTo>
                      <a:pt x="50" y="167"/>
                    </a:lnTo>
                    <a:lnTo>
                      <a:pt x="50" y="192"/>
                    </a:lnTo>
                    <a:lnTo>
                      <a:pt x="16" y="218"/>
                    </a:lnTo>
                    <a:lnTo>
                      <a:pt x="0" y="234"/>
                    </a:lnTo>
                    <a:lnTo>
                      <a:pt x="0" y="243"/>
                    </a:lnTo>
                    <a:lnTo>
                      <a:pt x="0" y="260"/>
                    </a:lnTo>
                    <a:lnTo>
                      <a:pt x="33" y="310"/>
                    </a:lnTo>
                    <a:lnTo>
                      <a:pt x="58" y="360"/>
                    </a:lnTo>
                    <a:lnTo>
                      <a:pt x="67" y="377"/>
                    </a:lnTo>
                    <a:lnTo>
                      <a:pt x="75" y="385"/>
                    </a:lnTo>
                    <a:lnTo>
                      <a:pt x="75" y="394"/>
                    </a:lnTo>
                    <a:lnTo>
                      <a:pt x="92" y="394"/>
                    </a:lnTo>
                    <a:lnTo>
                      <a:pt x="92" y="394"/>
                    </a:lnTo>
                    <a:lnTo>
                      <a:pt x="92" y="385"/>
                    </a:lnTo>
                    <a:lnTo>
                      <a:pt x="109" y="377"/>
                    </a:lnTo>
                    <a:lnTo>
                      <a:pt x="125" y="377"/>
                    </a:lnTo>
                    <a:lnTo>
                      <a:pt x="142" y="385"/>
                    </a:lnTo>
                    <a:lnTo>
                      <a:pt x="159" y="402"/>
                    </a:lnTo>
                    <a:lnTo>
                      <a:pt x="159" y="402"/>
                    </a:lnTo>
                    <a:lnTo>
                      <a:pt x="218" y="402"/>
                    </a:lnTo>
                    <a:lnTo>
                      <a:pt x="285" y="410"/>
                    </a:lnTo>
                    <a:lnTo>
                      <a:pt x="301" y="402"/>
                    </a:lnTo>
                    <a:lnTo>
                      <a:pt x="310" y="394"/>
                    </a:lnTo>
                    <a:lnTo>
                      <a:pt x="318" y="402"/>
                    </a:lnTo>
                    <a:lnTo>
                      <a:pt x="318" y="410"/>
                    </a:lnTo>
                    <a:lnTo>
                      <a:pt x="335" y="402"/>
                    </a:lnTo>
                    <a:lnTo>
                      <a:pt x="352" y="402"/>
                    </a:lnTo>
                    <a:lnTo>
                      <a:pt x="394" y="436"/>
                    </a:lnTo>
                    <a:lnTo>
                      <a:pt x="444" y="478"/>
                    </a:lnTo>
                    <a:lnTo>
                      <a:pt x="696" y="629"/>
                    </a:lnTo>
                    <a:lnTo>
                      <a:pt x="704" y="637"/>
                    </a:lnTo>
                    <a:lnTo>
                      <a:pt x="712" y="645"/>
                    </a:lnTo>
                    <a:lnTo>
                      <a:pt x="763" y="637"/>
                    </a:lnTo>
                    <a:lnTo>
                      <a:pt x="821" y="620"/>
                    </a:lnTo>
                    <a:lnTo>
                      <a:pt x="821" y="612"/>
                    </a:lnTo>
                    <a:lnTo>
                      <a:pt x="830" y="595"/>
                    </a:lnTo>
                    <a:lnTo>
                      <a:pt x="838" y="603"/>
                    </a:lnTo>
                    <a:lnTo>
                      <a:pt x="847" y="603"/>
                    </a:lnTo>
                    <a:lnTo>
                      <a:pt x="863" y="595"/>
                    </a:lnTo>
                    <a:lnTo>
                      <a:pt x="880" y="587"/>
                    </a:lnTo>
                    <a:lnTo>
                      <a:pt x="897" y="578"/>
                    </a:lnTo>
                    <a:lnTo>
                      <a:pt x="914" y="570"/>
                    </a:lnTo>
                    <a:lnTo>
                      <a:pt x="922" y="561"/>
                    </a:lnTo>
                    <a:lnTo>
                      <a:pt x="930" y="561"/>
                    </a:lnTo>
                    <a:lnTo>
                      <a:pt x="939" y="561"/>
                    </a:lnTo>
                    <a:lnTo>
                      <a:pt x="956" y="570"/>
                    </a:lnTo>
                    <a:lnTo>
                      <a:pt x="972" y="545"/>
                    </a:lnTo>
                    <a:lnTo>
                      <a:pt x="972" y="528"/>
                    </a:lnTo>
                    <a:lnTo>
                      <a:pt x="964" y="519"/>
                    </a:lnTo>
                    <a:lnTo>
                      <a:pt x="947" y="494"/>
                    </a:lnTo>
                    <a:lnTo>
                      <a:pt x="956" y="486"/>
                    </a:lnTo>
                    <a:lnTo>
                      <a:pt x="964" y="478"/>
                    </a:lnTo>
                    <a:lnTo>
                      <a:pt x="981" y="461"/>
                    </a:lnTo>
                    <a:lnTo>
                      <a:pt x="981" y="444"/>
                    </a:lnTo>
                    <a:lnTo>
                      <a:pt x="956" y="402"/>
                    </a:lnTo>
                    <a:lnTo>
                      <a:pt x="922" y="369"/>
                    </a:lnTo>
                    <a:lnTo>
                      <a:pt x="880" y="335"/>
                    </a:lnTo>
                    <a:lnTo>
                      <a:pt x="872" y="327"/>
                    </a:lnTo>
                    <a:lnTo>
                      <a:pt x="863" y="318"/>
                    </a:lnTo>
                    <a:lnTo>
                      <a:pt x="855" y="327"/>
                    </a:lnTo>
                    <a:lnTo>
                      <a:pt x="847" y="335"/>
                    </a:lnTo>
                    <a:lnTo>
                      <a:pt x="847" y="335"/>
                    </a:lnTo>
                    <a:lnTo>
                      <a:pt x="838" y="327"/>
                    </a:lnTo>
                    <a:lnTo>
                      <a:pt x="830" y="327"/>
                    </a:lnTo>
                    <a:lnTo>
                      <a:pt x="821" y="335"/>
                    </a:lnTo>
                    <a:lnTo>
                      <a:pt x="821" y="385"/>
                    </a:lnTo>
                    <a:lnTo>
                      <a:pt x="813" y="436"/>
                    </a:lnTo>
                    <a:lnTo>
                      <a:pt x="813" y="436"/>
                    </a:lnTo>
                    <a:lnTo>
                      <a:pt x="813" y="436"/>
                    </a:lnTo>
                    <a:lnTo>
                      <a:pt x="805" y="427"/>
                    </a:lnTo>
                    <a:lnTo>
                      <a:pt x="796" y="427"/>
                    </a:lnTo>
                    <a:lnTo>
                      <a:pt x="779" y="436"/>
                    </a:lnTo>
                    <a:lnTo>
                      <a:pt x="763" y="427"/>
                    </a:lnTo>
                    <a:lnTo>
                      <a:pt x="754" y="427"/>
                    </a:lnTo>
                    <a:lnTo>
                      <a:pt x="746" y="444"/>
                    </a:lnTo>
                    <a:lnTo>
                      <a:pt x="721" y="452"/>
                    </a:lnTo>
                    <a:lnTo>
                      <a:pt x="712" y="436"/>
                    </a:lnTo>
                    <a:lnTo>
                      <a:pt x="721" y="419"/>
                    </a:lnTo>
                    <a:lnTo>
                      <a:pt x="738" y="410"/>
                    </a:lnTo>
                    <a:lnTo>
                      <a:pt x="746" y="410"/>
                    </a:lnTo>
                    <a:lnTo>
                      <a:pt x="746" y="394"/>
                    </a:lnTo>
                    <a:lnTo>
                      <a:pt x="738" y="377"/>
                    </a:lnTo>
                    <a:lnTo>
                      <a:pt x="746" y="377"/>
                    </a:lnTo>
                    <a:lnTo>
                      <a:pt x="687" y="369"/>
                    </a:lnTo>
                    <a:lnTo>
                      <a:pt x="637" y="377"/>
                    </a:lnTo>
                    <a:lnTo>
                      <a:pt x="620" y="352"/>
                    </a:lnTo>
                    <a:lnTo>
                      <a:pt x="570" y="335"/>
                    </a:lnTo>
                    <a:lnTo>
                      <a:pt x="536" y="343"/>
                    </a:lnTo>
                    <a:lnTo>
                      <a:pt x="536" y="352"/>
                    </a:lnTo>
                    <a:lnTo>
                      <a:pt x="528" y="360"/>
                    </a:lnTo>
                    <a:lnTo>
                      <a:pt x="520" y="343"/>
                    </a:lnTo>
                    <a:lnTo>
                      <a:pt x="503" y="343"/>
                    </a:lnTo>
                    <a:lnTo>
                      <a:pt x="494" y="352"/>
                    </a:lnTo>
                    <a:lnTo>
                      <a:pt x="486" y="352"/>
                    </a:lnTo>
                    <a:lnTo>
                      <a:pt x="486" y="352"/>
                    </a:lnTo>
                    <a:lnTo>
                      <a:pt x="494" y="343"/>
                    </a:lnTo>
                    <a:lnTo>
                      <a:pt x="494" y="335"/>
                    </a:lnTo>
                    <a:lnTo>
                      <a:pt x="494" y="327"/>
                    </a:lnTo>
                    <a:lnTo>
                      <a:pt x="478" y="318"/>
                    </a:lnTo>
                    <a:lnTo>
                      <a:pt x="461" y="318"/>
                    </a:lnTo>
                    <a:lnTo>
                      <a:pt x="469" y="310"/>
                    </a:lnTo>
                    <a:lnTo>
                      <a:pt x="469" y="301"/>
                    </a:lnTo>
                    <a:lnTo>
                      <a:pt x="478" y="301"/>
                    </a:lnTo>
                    <a:lnTo>
                      <a:pt x="486" y="301"/>
                    </a:lnTo>
                    <a:lnTo>
                      <a:pt x="503" y="310"/>
                    </a:lnTo>
                    <a:lnTo>
                      <a:pt x="511" y="293"/>
                    </a:lnTo>
                    <a:lnTo>
                      <a:pt x="520" y="276"/>
                    </a:lnTo>
                    <a:lnTo>
                      <a:pt x="528" y="276"/>
                    </a:lnTo>
                    <a:lnTo>
                      <a:pt x="536" y="268"/>
                    </a:lnTo>
                    <a:lnTo>
                      <a:pt x="536" y="260"/>
                    </a:lnTo>
                    <a:lnTo>
                      <a:pt x="528" y="260"/>
                    </a:lnTo>
                    <a:lnTo>
                      <a:pt x="545" y="260"/>
                    </a:lnTo>
                    <a:lnTo>
                      <a:pt x="561" y="260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0" name="СЗФО_Псковская область">
                <a:extLst>
                  <a:ext uri="{FF2B5EF4-FFF2-40B4-BE49-F238E27FC236}">
                    <a16:creationId xmlns:a16="http://schemas.microsoft.com/office/drawing/2014/main" id="{BDE00BD0-8B65-0C3C-D1CB-1443EC20E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63" y="2311400"/>
                <a:ext cx="312738" cy="479425"/>
              </a:xfrm>
              <a:custGeom>
                <a:avLst/>
                <a:gdLst>
                  <a:gd name="T0" fmla="*/ 175 w 197"/>
                  <a:gd name="T1" fmla="*/ 19 h 302"/>
                  <a:gd name="T2" fmla="*/ 156 w 197"/>
                  <a:gd name="T3" fmla="*/ 19 h 302"/>
                  <a:gd name="T4" fmla="*/ 138 w 197"/>
                  <a:gd name="T5" fmla="*/ 31 h 302"/>
                  <a:gd name="T6" fmla="*/ 113 w 197"/>
                  <a:gd name="T7" fmla="*/ 44 h 302"/>
                  <a:gd name="T8" fmla="*/ 120 w 197"/>
                  <a:gd name="T9" fmla="*/ 56 h 302"/>
                  <a:gd name="T10" fmla="*/ 102 w 197"/>
                  <a:gd name="T11" fmla="*/ 68 h 302"/>
                  <a:gd name="T12" fmla="*/ 106 w 197"/>
                  <a:gd name="T13" fmla="*/ 56 h 302"/>
                  <a:gd name="T14" fmla="*/ 102 w 197"/>
                  <a:gd name="T15" fmla="*/ 62 h 302"/>
                  <a:gd name="T16" fmla="*/ 95 w 197"/>
                  <a:gd name="T17" fmla="*/ 62 h 302"/>
                  <a:gd name="T18" fmla="*/ 80 w 197"/>
                  <a:gd name="T19" fmla="*/ 62 h 302"/>
                  <a:gd name="T20" fmla="*/ 68 w 197"/>
                  <a:gd name="T21" fmla="*/ 68 h 302"/>
                  <a:gd name="T22" fmla="*/ 69 w 197"/>
                  <a:gd name="T23" fmla="*/ 74 h 302"/>
                  <a:gd name="T24" fmla="*/ 49 w 197"/>
                  <a:gd name="T25" fmla="*/ 105 h 302"/>
                  <a:gd name="T26" fmla="*/ 35 w 197"/>
                  <a:gd name="T27" fmla="*/ 118 h 302"/>
                  <a:gd name="T28" fmla="*/ 20 w 197"/>
                  <a:gd name="T29" fmla="*/ 142 h 302"/>
                  <a:gd name="T30" fmla="*/ 0 w 197"/>
                  <a:gd name="T31" fmla="*/ 167 h 302"/>
                  <a:gd name="T32" fmla="*/ 5 w 197"/>
                  <a:gd name="T33" fmla="*/ 178 h 302"/>
                  <a:gd name="T34" fmla="*/ 8 w 197"/>
                  <a:gd name="T35" fmla="*/ 191 h 302"/>
                  <a:gd name="T36" fmla="*/ 13 w 197"/>
                  <a:gd name="T37" fmla="*/ 198 h 302"/>
                  <a:gd name="T38" fmla="*/ 14 w 197"/>
                  <a:gd name="T39" fmla="*/ 228 h 302"/>
                  <a:gd name="T40" fmla="*/ 19 w 197"/>
                  <a:gd name="T41" fmla="*/ 234 h 302"/>
                  <a:gd name="T42" fmla="*/ 34 w 197"/>
                  <a:gd name="T43" fmla="*/ 240 h 302"/>
                  <a:gd name="T44" fmla="*/ 45 w 197"/>
                  <a:gd name="T45" fmla="*/ 283 h 302"/>
                  <a:gd name="T46" fmla="*/ 60 w 197"/>
                  <a:gd name="T47" fmla="*/ 289 h 302"/>
                  <a:gd name="T48" fmla="*/ 85 w 197"/>
                  <a:gd name="T49" fmla="*/ 289 h 302"/>
                  <a:gd name="T50" fmla="*/ 104 w 197"/>
                  <a:gd name="T51" fmla="*/ 258 h 302"/>
                  <a:gd name="T52" fmla="*/ 110 w 197"/>
                  <a:gd name="T53" fmla="*/ 240 h 302"/>
                  <a:gd name="T54" fmla="*/ 113 w 197"/>
                  <a:gd name="T55" fmla="*/ 228 h 302"/>
                  <a:gd name="T56" fmla="*/ 121 w 197"/>
                  <a:gd name="T57" fmla="*/ 222 h 302"/>
                  <a:gd name="T58" fmla="*/ 129 w 197"/>
                  <a:gd name="T59" fmla="*/ 203 h 302"/>
                  <a:gd name="T60" fmla="*/ 143 w 197"/>
                  <a:gd name="T61" fmla="*/ 178 h 302"/>
                  <a:gd name="T62" fmla="*/ 163 w 197"/>
                  <a:gd name="T63" fmla="*/ 167 h 302"/>
                  <a:gd name="T64" fmla="*/ 171 w 197"/>
                  <a:gd name="T65" fmla="*/ 160 h 302"/>
                  <a:gd name="T66" fmla="*/ 171 w 197"/>
                  <a:gd name="T67" fmla="*/ 136 h 302"/>
                  <a:gd name="T68" fmla="*/ 197 w 197"/>
                  <a:gd name="T69" fmla="*/ 99 h 302"/>
                  <a:gd name="T70" fmla="*/ 192 w 197"/>
                  <a:gd name="T71" fmla="*/ 56 h 302"/>
                  <a:gd name="T72" fmla="*/ 180 w 197"/>
                  <a:gd name="T73" fmla="*/ 3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7" h="302">
                    <a:moveTo>
                      <a:pt x="180" y="31"/>
                    </a:moveTo>
                    <a:lnTo>
                      <a:pt x="175" y="19"/>
                    </a:lnTo>
                    <a:lnTo>
                      <a:pt x="169" y="0"/>
                    </a:lnTo>
                    <a:lnTo>
                      <a:pt x="156" y="19"/>
                    </a:lnTo>
                    <a:lnTo>
                      <a:pt x="141" y="31"/>
                    </a:lnTo>
                    <a:lnTo>
                      <a:pt x="138" y="31"/>
                    </a:lnTo>
                    <a:lnTo>
                      <a:pt x="122" y="31"/>
                    </a:lnTo>
                    <a:lnTo>
                      <a:pt x="113" y="44"/>
                    </a:lnTo>
                    <a:lnTo>
                      <a:pt x="117" y="49"/>
                    </a:lnTo>
                    <a:lnTo>
                      <a:pt x="120" y="56"/>
                    </a:lnTo>
                    <a:lnTo>
                      <a:pt x="110" y="74"/>
                    </a:lnTo>
                    <a:lnTo>
                      <a:pt x="102" y="68"/>
                    </a:lnTo>
                    <a:lnTo>
                      <a:pt x="104" y="62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102" y="62"/>
                    </a:lnTo>
                    <a:lnTo>
                      <a:pt x="102" y="62"/>
                    </a:lnTo>
                    <a:lnTo>
                      <a:pt x="95" y="62"/>
                    </a:lnTo>
                    <a:lnTo>
                      <a:pt x="91" y="56"/>
                    </a:lnTo>
                    <a:lnTo>
                      <a:pt x="80" y="62"/>
                    </a:lnTo>
                    <a:lnTo>
                      <a:pt x="68" y="62"/>
                    </a:lnTo>
                    <a:lnTo>
                      <a:pt x="68" y="68"/>
                    </a:lnTo>
                    <a:lnTo>
                      <a:pt x="70" y="68"/>
                    </a:lnTo>
                    <a:lnTo>
                      <a:pt x="69" y="74"/>
                    </a:lnTo>
                    <a:lnTo>
                      <a:pt x="63" y="93"/>
                    </a:lnTo>
                    <a:lnTo>
                      <a:pt x="49" y="105"/>
                    </a:lnTo>
                    <a:lnTo>
                      <a:pt x="34" y="111"/>
                    </a:lnTo>
                    <a:lnTo>
                      <a:pt x="35" y="118"/>
                    </a:lnTo>
                    <a:lnTo>
                      <a:pt x="35" y="123"/>
                    </a:lnTo>
                    <a:lnTo>
                      <a:pt x="20" y="142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173"/>
                    </a:lnTo>
                    <a:lnTo>
                      <a:pt x="5" y="178"/>
                    </a:lnTo>
                    <a:lnTo>
                      <a:pt x="11" y="185"/>
                    </a:lnTo>
                    <a:lnTo>
                      <a:pt x="8" y="191"/>
                    </a:lnTo>
                    <a:lnTo>
                      <a:pt x="8" y="198"/>
                    </a:lnTo>
                    <a:lnTo>
                      <a:pt x="13" y="198"/>
                    </a:lnTo>
                    <a:lnTo>
                      <a:pt x="22" y="209"/>
                    </a:lnTo>
                    <a:lnTo>
                      <a:pt x="14" y="228"/>
                    </a:lnTo>
                    <a:lnTo>
                      <a:pt x="9" y="234"/>
                    </a:lnTo>
                    <a:lnTo>
                      <a:pt x="19" y="234"/>
                    </a:lnTo>
                    <a:lnTo>
                      <a:pt x="23" y="240"/>
                    </a:lnTo>
                    <a:lnTo>
                      <a:pt x="34" y="240"/>
                    </a:lnTo>
                    <a:lnTo>
                      <a:pt x="45" y="271"/>
                    </a:lnTo>
                    <a:lnTo>
                      <a:pt x="45" y="283"/>
                    </a:lnTo>
                    <a:lnTo>
                      <a:pt x="48" y="289"/>
                    </a:lnTo>
                    <a:lnTo>
                      <a:pt x="60" y="289"/>
                    </a:lnTo>
                    <a:lnTo>
                      <a:pt x="69" y="302"/>
                    </a:lnTo>
                    <a:lnTo>
                      <a:pt x="85" y="289"/>
                    </a:lnTo>
                    <a:lnTo>
                      <a:pt x="101" y="277"/>
                    </a:lnTo>
                    <a:lnTo>
                      <a:pt x="104" y="258"/>
                    </a:lnTo>
                    <a:lnTo>
                      <a:pt x="104" y="247"/>
                    </a:lnTo>
                    <a:lnTo>
                      <a:pt x="110" y="240"/>
                    </a:lnTo>
                    <a:lnTo>
                      <a:pt x="115" y="234"/>
                    </a:lnTo>
                    <a:lnTo>
                      <a:pt x="113" y="228"/>
                    </a:lnTo>
                    <a:lnTo>
                      <a:pt x="112" y="228"/>
                    </a:lnTo>
                    <a:lnTo>
                      <a:pt x="121" y="222"/>
                    </a:lnTo>
                    <a:lnTo>
                      <a:pt x="130" y="216"/>
                    </a:lnTo>
                    <a:lnTo>
                      <a:pt x="129" y="203"/>
                    </a:lnTo>
                    <a:lnTo>
                      <a:pt x="140" y="191"/>
                    </a:lnTo>
                    <a:lnTo>
                      <a:pt x="143" y="178"/>
                    </a:lnTo>
                    <a:lnTo>
                      <a:pt x="162" y="173"/>
                    </a:lnTo>
                    <a:lnTo>
                      <a:pt x="163" y="167"/>
                    </a:lnTo>
                    <a:lnTo>
                      <a:pt x="163" y="160"/>
                    </a:lnTo>
                    <a:lnTo>
                      <a:pt x="171" y="160"/>
                    </a:lnTo>
                    <a:lnTo>
                      <a:pt x="176" y="154"/>
                    </a:lnTo>
                    <a:lnTo>
                      <a:pt x="171" y="136"/>
                    </a:lnTo>
                    <a:lnTo>
                      <a:pt x="166" y="111"/>
                    </a:lnTo>
                    <a:lnTo>
                      <a:pt x="197" y="99"/>
                    </a:lnTo>
                    <a:lnTo>
                      <a:pt x="187" y="80"/>
                    </a:lnTo>
                    <a:lnTo>
                      <a:pt x="192" y="56"/>
                    </a:lnTo>
                    <a:lnTo>
                      <a:pt x="186" y="44"/>
                    </a:lnTo>
                    <a:lnTo>
                      <a:pt x="180" y="31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1" name="СЗФО_Новгородская область">
                <a:extLst>
                  <a:ext uri="{FF2B5EF4-FFF2-40B4-BE49-F238E27FC236}">
                    <a16:creationId xmlns:a16="http://schemas.microsoft.com/office/drawing/2014/main" id="{3518E581-4F73-BBAD-F740-9465C864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750" y="2459038"/>
                <a:ext cx="409575" cy="331788"/>
              </a:xfrm>
              <a:custGeom>
                <a:avLst/>
                <a:gdLst>
                  <a:gd name="T0" fmla="*/ 135 w 258"/>
                  <a:gd name="T1" fmla="*/ 12 h 209"/>
                  <a:gd name="T2" fmla="*/ 104 w 258"/>
                  <a:gd name="T3" fmla="*/ 18 h 209"/>
                  <a:gd name="T4" fmla="*/ 89 w 258"/>
                  <a:gd name="T5" fmla="*/ 0 h 209"/>
                  <a:gd name="T6" fmla="*/ 68 w 258"/>
                  <a:gd name="T7" fmla="*/ 6 h 209"/>
                  <a:gd name="T8" fmla="*/ 42 w 258"/>
                  <a:gd name="T9" fmla="*/ 43 h 209"/>
                  <a:gd name="T10" fmla="*/ 42 w 258"/>
                  <a:gd name="T11" fmla="*/ 67 h 209"/>
                  <a:gd name="T12" fmla="*/ 34 w 258"/>
                  <a:gd name="T13" fmla="*/ 74 h 209"/>
                  <a:gd name="T14" fmla="*/ 14 w 258"/>
                  <a:gd name="T15" fmla="*/ 85 h 209"/>
                  <a:gd name="T16" fmla="*/ 0 w 258"/>
                  <a:gd name="T17" fmla="*/ 110 h 209"/>
                  <a:gd name="T18" fmla="*/ 9 w 258"/>
                  <a:gd name="T19" fmla="*/ 135 h 209"/>
                  <a:gd name="T20" fmla="*/ 53 w 258"/>
                  <a:gd name="T21" fmla="*/ 154 h 209"/>
                  <a:gd name="T22" fmla="*/ 98 w 258"/>
                  <a:gd name="T23" fmla="*/ 165 h 209"/>
                  <a:gd name="T24" fmla="*/ 104 w 258"/>
                  <a:gd name="T25" fmla="*/ 172 h 209"/>
                  <a:gd name="T26" fmla="*/ 141 w 258"/>
                  <a:gd name="T27" fmla="*/ 160 h 209"/>
                  <a:gd name="T28" fmla="*/ 153 w 258"/>
                  <a:gd name="T29" fmla="*/ 147 h 209"/>
                  <a:gd name="T30" fmla="*/ 184 w 258"/>
                  <a:gd name="T31" fmla="*/ 178 h 209"/>
                  <a:gd name="T32" fmla="*/ 190 w 258"/>
                  <a:gd name="T33" fmla="*/ 178 h 209"/>
                  <a:gd name="T34" fmla="*/ 209 w 258"/>
                  <a:gd name="T35" fmla="*/ 190 h 209"/>
                  <a:gd name="T36" fmla="*/ 221 w 258"/>
                  <a:gd name="T37" fmla="*/ 184 h 209"/>
                  <a:gd name="T38" fmla="*/ 240 w 258"/>
                  <a:gd name="T39" fmla="*/ 203 h 209"/>
                  <a:gd name="T40" fmla="*/ 258 w 258"/>
                  <a:gd name="T41" fmla="*/ 209 h 209"/>
                  <a:gd name="T42" fmla="*/ 258 w 258"/>
                  <a:gd name="T43" fmla="*/ 172 h 209"/>
                  <a:gd name="T44" fmla="*/ 246 w 258"/>
                  <a:gd name="T45" fmla="*/ 165 h 209"/>
                  <a:gd name="T46" fmla="*/ 240 w 258"/>
                  <a:gd name="T47" fmla="*/ 160 h 209"/>
                  <a:gd name="T48" fmla="*/ 246 w 258"/>
                  <a:gd name="T49" fmla="*/ 129 h 209"/>
                  <a:gd name="T50" fmla="*/ 227 w 258"/>
                  <a:gd name="T51" fmla="*/ 98 h 209"/>
                  <a:gd name="T52" fmla="*/ 215 w 258"/>
                  <a:gd name="T53" fmla="*/ 67 h 209"/>
                  <a:gd name="T54" fmla="*/ 209 w 258"/>
                  <a:gd name="T55" fmla="*/ 55 h 209"/>
                  <a:gd name="T56" fmla="*/ 184 w 258"/>
                  <a:gd name="T57" fmla="*/ 55 h 209"/>
                  <a:gd name="T58" fmla="*/ 184 w 258"/>
                  <a:gd name="T59" fmla="*/ 30 h 209"/>
                  <a:gd name="T60" fmla="*/ 171 w 258"/>
                  <a:gd name="T61" fmla="*/ 18 h 209"/>
                  <a:gd name="T62" fmla="*/ 171 w 258"/>
                  <a:gd name="T63" fmla="*/ 12 h 209"/>
                  <a:gd name="T64" fmla="*/ 147 w 258"/>
                  <a:gd name="T65" fmla="*/ 2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8" h="209">
                    <a:moveTo>
                      <a:pt x="135" y="18"/>
                    </a:moveTo>
                    <a:lnTo>
                      <a:pt x="135" y="12"/>
                    </a:lnTo>
                    <a:lnTo>
                      <a:pt x="116" y="12"/>
                    </a:lnTo>
                    <a:lnTo>
                      <a:pt x="104" y="18"/>
                    </a:lnTo>
                    <a:lnTo>
                      <a:pt x="98" y="6"/>
                    </a:lnTo>
                    <a:lnTo>
                      <a:pt x="89" y="0"/>
                    </a:lnTo>
                    <a:lnTo>
                      <a:pt x="77" y="6"/>
                    </a:lnTo>
                    <a:lnTo>
                      <a:pt x="68" y="6"/>
                    </a:lnTo>
                    <a:lnTo>
                      <a:pt x="37" y="18"/>
                    </a:lnTo>
                    <a:lnTo>
                      <a:pt x="42" y="43"/>
                    </a:lnTo>
                    <a:lnTo>
                      <a:pt x="47" y="61"/>
                    </a:lnTo>
                    <a:lnTo>
                      <a:pt x="42" y="67"/>
                    </a:lnTo>
                    <a:lnTo>
                      <a:pt x="34" y="67"/>
                    </a:lnTo>
                    <a:lnTo>
                      <a:pt x="34" y="74"/>
                    </a:lnTo>
                    <a:lnTo>
                      <a:pt x="33" y="80"/>
                    </a:lnTo>
                    <a:lnTo>
                      <a:pt x="14" y="85"/>
                    </a:lnTo>
                    <a:lnTo>
                      <a:pt x="11" y="98"/>
                    </a:lnTo>
                    <a:lnTo>
                      <a:pt x="0" y="110"/>
                    </a:lnTo>
                    <a:lnTo>
                      <a:pt x="1" y="123"/>
                    </a:lnTo>
                    <a:lnTo>
                      <a:pt x="9" y="135"/>
                    </a:lnTo>
                    <a:lnTo>
                      <a:pt x="18" y="141"/>
                    </a:lnTo>
                    <a:lnTo>
                      <a:pt x="53" y="154"/>
                    </a:lnTo>
                    <a:lnTo>
                      <a:pt x="86" y="160"/>
                    </a:lnTo>
                    <a:lnTo>
                      <a:pt x="98" y="165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122" y="165"/>
                    </a:lnTo>
                    <a:lnTo>
                      <a:pt x="141" y="160"/>
                    </a:lnTo>
                    <a:lnTo>
                      <a:pt x="147" y="154"/>
                    </a:lnTo>
                    <a:lnTo>
                      <a:pt x="153" y="147"/>
                    </a:lnTo>
                    <a:lnTo>
                      <a:pt x="171" y="160"/>
                    </a:lnTo>
                    <a:lnTo>
                      <a:pt x="184" y="178"/>
                    </a:lnTo>
                    <a:lnTo>
                      <a:pt x="184" y="178"/>
                    </a:lnTo>
                    <a:lnTo>
                      <a:pt x="190" y="178"/>
                    </a:lnTo>
                    <a:lnTo>
                      <a:pt x="196" y="184"/>
                    </a:lnTo>
                    <a:lnTo>
                      <a:pt x="209" y="190"/>
                    </a:lnTo>
                    <a:lnTo>
                      <a:pt x="215" y="184"/>
                    </a:lnTo>
                    <a:lnTo>
                      <a:pt x="221" y="184"/>
                    </a:lnTo>
                    <a:lnTo>
                      <a:pt x="233" y="190"/>
                    </a:lnTo>
                    <a:lnTo>
                      <a:pt x="240" y="203"/>
                    </a:lnTo>
                    <a:lnTo>
                      <a:pt x="246" y="203"/>
                    </a:lnTo>
                    <a:lnTo>
                      <a:pt x="258" y="209"/>
                    </a:lnTo>
                    <a:lnTo>
                      <a:pt x="258" y="190"/>
                    </a:lnTo>
                    <a:lnTo>
                      <a:pt x="258" y="172"/>
                    </a:lnTo>
                    <a:lnTo>
                      <a:pt x="251" y="165"/>
                    </a:lnTo>
                    <a:lnTo>
                      <a:pt x="246" y="165"/>
                    </a:lnTo>
                    <a:lnTo>
                      <a:pt x="246" y="160"/>
                    </a:lnTo>
                    <a:lnTo>
                      <a:pt x="240" y="160"/>
                    </a:lnTo>
                    <a:lnTo>
                      <a:pt x="240" y="147"/>
                    </a:lnTo>
                    <a:lnTo>
                      <a:pt x="246" y="129"/>
                    </a:lnTo>
                    <a:lnTo>
                      <a:pt x="233" y="110"/>
                    </a:lnTo>
                    <a:lnTo>
                      <a:pt x="227" y="98"/>
                    </a:lnTo>
                    <a:lnTo>
                      <a:pt x="227" y="80"/>
                    </a:lnTo>
                    <a:lnTo>
                      <a:pt x="215" y="67"/>
                    </a:lnTo>
                    <a:lnTo>
                      <a:pt x="215" y="61"/>
                    </a:lnTo>
                    <a:lnTo>
                      <a:pt x="209" y="55"/>
                    </a:lnTo>
                    <a:lnTo>
                      <a:pt x="196" y="55"/>
                    </a:lnTo>
                    <a:lnTo>
                      <a:pt x="184" y="55"/>
                    </a:lnTo>
                    <a:lnTo>
                      <a:pt x="184" y="43"/>
                    </a:lnTo>
                    <a:lnTo>
                      <a:pt x="184" y="30"/>
                    </a:lnTo>
                    <a:lnTo>
                      <a:pt x="178" y="25"/>
                    </a:lnTo>
                    <a:lnTo>
                      <a:pt x="171" y="18"/>
                    </a:lnTo>
                    <a:lnTo>
                      <a:pt x="171" y="18"/>
                    </a:lnTo>
                    <a:lnTo>
                      <a:pt x="171" y="12"/>
                    </a:lnTo>
                    <a:lnTo>
                      <a:pt x="160" y="18"/>
                    </a:lnTo>
                    <a:lnTo>
                      <a:pt x="147" y="25"/>
                    </a:lnTo>
                    <a:lnTo>
                      <a:pt x="135" y="18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2" name="СЗФО_Мурманская обл">
                <a:extLst>
                  <a:ext uri="{FF2B5EF4-FFF2-40B4-BE49-F238E27FC236}">
                    <a16:creationId xmlns:a16="http://schemas.microsoft.com/office/drawing/2014/main" id="{5F20AE12-FB49-6F6F-73EF-6F054C1F2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850" y="1481138"/>
                <a:ext cx="547688" cy="714375"/>
              </a:xfrm>
              <a:custGeom>
                <a:avLst/>
                <a:gdLst>
                  <a:gd name="T0" fmla="*/ 209 w 345"/>
                  <a:gd name="T1" fmla="*/ 13 h 450"/>
                  <a:gd name="T2" fmla="*/ 172 w 345"/>
                  <a:gd name="T3" fmla="*/ 6 h 450"/>
                  <a:gd name="T4" fmla="*/ 148 w 345"/>
                  <a:gd name="T5" fmla="*/ 3 h 450"/>
                  <a:gd name="T6" fmla="*/ 136 w 345"/>
                  <a:gd name="T7" fmla="*/ 13 h 450"/>
                  <a:gd name="T8" fmla="*/ 92 w 345"/>
                  <a:gd name="T9" fmla="*/ 56 h 450"/>
                  <a:gd name="T10" fmla="*/ 80 w 345"/>
                  <a:gd name="T11" fmla="*/ 118 h 450"/>
                  <a:gd name="T12" fmla="*/ 0 w 345"/>
                  <a:gd name="T13" fmla="*/ 154 h 450"/>
                  <a:gd name="T14" fmla="*/ 43 w 345"/>
                  <a:gd name="T15" fmla="*/ 234 h 450"/>
                  <a:gd name="T16" fmla="*/ 74 w 345"/>
                  <a:gd name="T17" fmla="*/ 253 h 450"/>
                  <a:gd name="T18" fmla="*/ 86 w 345"/>
                  <a:gd name="T19" fmla="*/ 259 h 450"/>
                  <a:gd name="T20" fmla="*/ 92 w 345"/>
                  <a:gd name="T21" fmla="*/ 222 h 450"/>
                  <a:gd name="T22" fmla="*/ 92 w 345"/>
                  <a:gd name="T23" fmla="*/ 198 h 450"/>
                  <a:gd name="T24" fmla="*/ 98 w 345"/>
                  <a:gd name="T25" fmla="*/ 228 h 450"/>
                  <a:gd name="T26" fmla="*/ 105 w 345"/>
                  <a:gd name="T27" fmla="*/ 259 h 450"/>
                  <a:gd name="T28" fmla="*/ 117 w 345"/>
                  <a:gd name="T29" fmla="*/ 290 h 450"/>
                  <a:gd name="T30" fmla="*/ 117 w 345"/>
                  <a:gd name="T31" fmla="*/ 302 h 450"/>
                  <a:gd name="T32" fmla="*/ 123 w 345"/>
                  <a:gd name="T33" fmla="*/ 333 h 450"/>
                  <a:gd name="T34" fmla="*/ 172 w 345"/>
                  <a:gd name="T35" fmla="*/ 407 h 450"/>
                  <a:gd name="T36" fmla="*/ 283 w 345"/>
                  <a:gd name="T37" fmla="*/ 443 h 450"/>
                  <a:gd name="T38" fmla="*/ 320 w 345"/>
                  <a:gd name="T39" fmla="*/ 413 h 450"/>
                  <a:gd name="T40" fmla="*/ 345 w 345"/>
                  <a:gd name="T41" fmla="*/ 382 h 450"/>
                  <a:gd name="T42" fmla="*/ 332 w 345"/>
                  <a:gd name="T43" fmla="*/ 363 h 450"/>
                  <a:gd name="T44" fmla="*/ 338 w 345"/>
                  <a:gd name="T45" fmla="*/ 327 h 450"/>
                  <a:gd name="T46" fmla="*/ 332 w 345"/>
                  <a:gd name="T47" fmla="*/ 308 h 450"/>
                  <a:gd name="T48" fmla="*/ 326 w 345"/>
                  <a:gd name="T49" fmla="*/ 283 h 450"/>
                  <a:gd name="T50" fmla="*/ 326 w 345"/>
                  <a:gd name="T51" fmla="*/ 290 h 450"/>
                  <a:gd name="T52" fmla="*/ 320 w 345"/>
                  <a:gd name="T53" fmla="*/ 185 h 450"/>
                  <a:gd name="T54" fmla="*/ 314 w 345"/>
                  <a:gd name="T55" fmla="*/ 167 h 450"/>
                  <a:gd name="T56" fmla="*/ 314 w 345"/>
                  <a:gd name="T57" fmla="*/ 161 h 450"/>
                  <a:gd name="T58" fmla="*/ 301 w 345"/>
                  <a:gd name="T59" fmla="*/ 149 h 450"/>
                  <a:gd name="T60" fmla="*/ 283 w 345"/>
                  <a:gd name="T61" fmla="*/ 118 h 450"/>
                  <a:gd name="T62" fmla="*/ 252 w 345"/>
                  <a:gd name="T63" fmla="*/ 111 h 450"/>
                  <a:gd name="T64" fmla="*/ 265 w 345"/>
                  <a:gd name="T65" fmla="*/ 105 h 450"/>
                  <a:gd name="T66" fmla="*/ 258 w 345"/>
                  <a:gd name="T67" fmla="*/ 87 h 450"/>
                  <a:gd name="T68" fmla="*/ 271 w 345"/>
                  <a:gd name="T69" fmla="*/ 80 h 450"/>
                  <a:gd name="T70" fmla="*/ 252 w 345"/>
                  <a:gd name="T71" fmla="*/ 69 h 450"/>
                  <a:gd name="T72" fmla="*/ 258 w 345"/>
                  <a:gd name="T73" fmla="*/ 56 h 450"/>
                  <a:gd name="T74" fmla="*/ 289 w 345"/>
                  <a:gd name="T75" fmla="*/ 69 h 450"/>
                  <a:gd name="T76" fmla="*/ 277 w 345"/>
                  <a:gd name="T77" fmla="*/ 31 h 450"/>
                  <a:gd name="T78" fmla="*/ 271 w 345"/>
                  <a:gd name="T79" fmla="*/ 31 h 450"/>
                  <a:gd name="T80" fmla="*/ 258 w 345"/>
                  <a:gd name="T81" fmla="*/ 38 h 450"/>
                  <a:gd name="T82" fmla="*/ 252 w 345"/>
                  <a:gd name="T83" fmla="*/ 31 h 450"/>
                  <a:gd name="T84" fmla="*/ 246 w 345"/>
                  <a:gd name="T85" fmla="*/ 13 h 450"/>
                  <a:gd name="T86" fmla="*/ 240 w 345"/>
                  <a:gd name="T87" fmla="*/ 19 h 450"/>
                  <a:gd name="T88" fmla="*/ 221 w 345"/>
                  <a:gd name="T89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5" h="450">
                    <a:moveTo>
                      <a:pt x="221" y="0"/>
                    </a:moveTo>
                    <a:lnTo>
                      <a:pt x="221" y="4"/>
                    </a:lnTo>
                    <a:lnTo>
                      <a:pt x="209" y="13"/>
                    </a:lnTo>
                    <a:lnTo>
                      <a:pt x="191" y="6"/>
                    </a:lnTo>
                    <a:lnTo>
                      <a:pt x="178" y="1"/>
                    </a:lnTo>
                    <a:lnTo>
                      <a:pt x="172" y="6"/>
                    </a:lnTo>
                    <a:lnTo>
                      <a:pt x="160" y="13"/>
                    </a:lnTo>
                    <a:lnTo>
                      <a:pt x="154" y="3"/>
                    </a:lnTo>
                    <a:lnTo>
                      <a:pt x="148" y="3"/>
                    </a:lnTo>
                    <a:lnTo>
                      <a:pt x="136" y="0"/>
                    </a:lnTo>
                    <a:lnTo>
                      <a:pt x="136" y="6"/>
                    </a:lnTo>
                    <a:lnTo>
                      <a:pt x="136" y="13"/>
                    </a:lnTo>
                    <a:lnTo>
                      <a:pt x="111" y="25"/>
                    </a:lnTo>
                    <a:lnTo>
                      <a:pt x="92" y="50"/>
                    </a:lnTo>
                    <a:lnTo>
                      <a:pt x="92" y="56"/>
                    </a:lnTo>
                    <a:lnTo>
                      <a:pt x="92" y="62"/>
                    </a:lnTo>
                    <a:lnTo>
                      <a:pt x="86" y="93"/>
                    </a:lnTo>
                    <a:lnTo>
                      <a:pt x="80" y="118"/>
                    </a:lnTo>
                    <a:lnTo>
                      <a:pt x="61" y="124"/>
                    </a:lnTo>
                    <a:lnTo>
                      <a:pt x="37" y="124"/>
                    </a:lnTo>
                    <a:lnTo>
                      <a:pt x="0" y="154"/>
                    </a:lnTo>
                    <a:lnTo>
                      <a:pt x="25" y="185"/>
                    </a:lnTo>
                    <a:lnTo>
                      <a:pt x="43" y="216"/>
                    </a:lnTo>
                    <a:lnTo>
                      <a:pt x="43" y="234"/>
                    </a:lnTo>
                    <a:lnTo>
                      <a:pt x="49" y="253"/>
                    </a:lnTo>
                    <a:lnTo>
                      <a:pt x="68" y="247"/>
                    </a:lnTo>
                    <a:lnTo>
                      <a:pt x="74" y="253"/>
                    </a:lnTo>
                    <a:lnTo>
                      <a:pt x="80" y="253"/>
                    </a:lnTo>
                    <a:lnTo>
                      <a:pt x="80" y="253"/>
                    </a:lnTo>
                    <a:lnTo>
                      <a:pt x="86" y="259"/>
                    </a:lnTo>
                    <a:lnTo>
                      <a:pt x="86" y="247"/>
                    </a:lnTo>
                    <a:lnTo>
                      <a:pt x="86" y="234"/>
                    </a:lnTo>
                    <a:lnTo>
                      <a:pt x="92" y="222"/>
                    </a:lnTo>
                    <a:lnTo>
                      <a:pt x="92" y="216"/>
                    </a:lnTo>
                    <a:lnTo>
                      <a:pt x="92" y="210"/>
                    </a:lnTo>
                    <a:lnTo>
                      <a:pt x="92" y="198"/>
                    </a:lnTo>
                    <a:lnTo>
                      <a:pt x="105" y="222"/>
                    </a:lnTo>
                    <a:lnTo>
                      <a:pt x="105" y="228"/>
                    </a:lnTo>
                    <a:lnTo>
                      <a:pt x="98" y="228"/>
                    </a:lnTo>
                    <a:lnTo>
                      <a:pt x="98" y="241"/>
                    </a:lnTo>
                    <a:lnTo>
                      <a:pt x="98" y="259"/>
                    </a:lnTo>
                    <a:lnTo>
                      <a:pt x="105" y="259"/>
                    </a:lnTo>
                    <a:lnTo>
                      <a:pt x="111" y="259"/>
                    </a:lnTo>
                    <a:lnTo>
                      <a:pt x="117" y="290"/>
                    </a:lnTo>
                    <a:lnTo>
                      <a:pt x="117" y="290"/>
                    </a:lnTo>
                    <a:lnTo>
                      <a:pt x="111" y="290"/>
                    </a:lnTo>
                    <a:lnTo>
                      <a:pt x="111" y="296"/>
                    </a:lnTo>
                    <a:lnTo>
                      <a:pt x="117" y="302"/>
                    </a:lnTo>
                    <a:lnTo>
                      <a:pt x="123" y="302"/>
                    </a:lnTo>
                    <a:lnTo>
                      <a:pt x="123" y="314"/>
                    </a:lnTo>
                    <a:lnTo>
                      <a:pt x="123" y="333"/>
                    </a:lnTo>
                    <a:lnTo>
                      <a:pt x="136" y="351"/>
                    </a:lnTo>
                    <a:lnTo>
                      <a:pt x="154" y="376"/>
                    </a:lnTo>
                    <a:lnTo>
                      <a:pt x="172" y="407"/>
                    </a:lnTo>
                    <a:lnTo>
                      <a:pt x="185" y="431"/>
                    </a:lnTo>
                    <a:lnTo>
                      <a:pt x="246" y="450"/>
                    </a:lnTo>
                    <a:lnTo>
                      <a:pt x="283" y="443"/>
                    </a:lnTo>
                    <a:lnTo>
                      <a:pt x="314" y="431"/>
                    </a:lnTo>
                    <a:lnTo>
                      <a:pt x="320" y="425"/>
                    </a:lnTo>
                    <a:lnTo>
                      <a:pt x="320" y="413"/>
                    </a:lnTo>
                    <a:lnTo>
                      <a:pt x="332" y="401"/>
                    </a:lnTo>
                    <a:lnTo>
                      <a:pt x="345" y="382"/>
                    </a:lnTo>
                    <a:lnTo>
                      <a:pt x="345" y="382"/>
                    </a:lnTo>
                    <a:lnTo>
                      <a:pt x="338" y="370"/>
                    </a:lnTo>
                    <a:lnTo>
                      <a:pt x="338" y="370"/>
                    </a:lnTo>
                    <a:lnTo>
                      <a:pt x="332" y="363"/>
                    </a:lnTo>
                    <a:lnTo>
                      <a:pt x="338" y="345"/>
                    </a:lnTo>
                    <a:lnTo>
                      <a:pt x="345" y="327"/>
                    </a:lnTo>
                    <a:lnTo>
                      <a:pt x="338" y="327"/>
                    </a:lnTo>
                    <a:lnTo>
                      <a:pt x="338" y="327"/>
                    </a:lnTo>
                    <a:lnTo>
                      <a:pt x="332" y="327"/>
                    </a:lnTo>
                    <a:lnTo>
                      <a:pt x="332" y="308"/>
                    </a:lnTo>
                    <a:lnTo>
                      <a:pt x="332" y="290"/>
                    </a:lnTo>
                    <a:lnTo>
                      <a:pt x="332" y="290"/>
                    </a:lnTo>
                    <a:lnTo>
                      <a:pt x="326" y="283"/>
                    </a:lnTo>
                    <a:lnTo>
                      <a:pt x="326" y="290"/>
                    </a:lnTo>
                    <a:lnTo>
                      <a:pt x="326" y="290"/>
                    </a:lnTo>
                    <a:lnTo>
                      <a:pt x="326" y="290"/>
                    </a:lnTo>
                    <a:lnTo>
                      <a:pt x="320" y="247"/>
                    </a:lnTo>
                    <a:lnTo>
                      <a:pt x="320" y="204"/>
                    </a:lnTo>
                    <a:lnTo>
                      <a:pt x="320" y="185"/>
                    </a:lnTo>
                    <a:lnTo>
                      <a:pt x="320" y="179"/>
                    </a:lnTo>
                    <a:lnTo>
                      <a:pt x="320" y="179"/>
                    </a:lnTo>
                    <a:lnTo>
                      <a:pt x="314" y="167"/>
                    </a:lnTo>
                    <a:lnTo>
                      <a:pt x="308" y="167"/>
                    </a:lnTo>
                    <a:lnTo>
                      <a:pt x="308" y="167"/>
                    </a:lnTo>
                    <a:lnTo>
                      <a:pt x="314" y="161"/>
                    </a:lnTo>
                    <a:lnTo>
                      <a:pt x="308" y="154"/>
                    </a:lnTo>
                    <a:lnTo>
                      <a:pt x="308" y="149"/>
                    </a:lnTo>
                    <a:lnTo>
                      <a:pt x="301" y="149"/>
                    </a:lnTo>
                    <a:lnTo>
                      <a:pt x="296" y="149"/>
                    </a:lnTo>
                    <a:lnTo>
                      <a:pt x="289" y="130"/>
                    </a:lnTo>
                    <a:lnTo>
                      <a:pt x="283" y="118"/>
                    </a:lnTo>
                    <a:lnTo>
                      <a:pt x="271" y="111"/>
                    </a:lnTo>
                    <a:lnTo>
                      <a:pt x="258" y="118"/>
                    </a:lnTo>
                    <a:lnTo>
                      <a:pt x="252" y="111"/>
                    </a:lnTo>
                    <a:lnTo>
                      <a:pt x="252" y="111"/>
                    </a:lnTo>
                    <a:lnTo>
                      <a:pt x="252" y="111"/>
                    </a:lnTo>
                    <a:lnTo>
                      <a:pt x="265" y="105"/>
                    </a:lnTo>
                    <a:lnTo>
                      <a:pt x="277" y="93"/>
                    </a:lnTo>
                    <a:lnTo>
                      <a:pt x="265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65" y="87"/>
                    </a:lnTo>
                    <a:lnTo>
                      <a:pt x="271" y="80"/>
                    </a:lnTo>
                    <a:lnTo>
                      <a:pt x="265" y="74"/>
                    </a:lnTo>
                    <a:lnTo>
                      <a:pt x="252" y="69"/>
                    </a:lnTo>
                    <a:lnTo>
                      <a:pt x="252" y="69"/>
                    </a:lnTo>
                    <a:lnTo>
                      <a:pt x="258" y="69"/>
                    </a:lnTo>
                    <a:lnTo>
                      <a:pt x="265" y="62"/>
                    </a:lnTo>
                    <a:lnTo>
                      <a:pt x="258" y="56"/>
                    </a:lnTo>
                    <a:lnTo>
                      <a:pt x="258" y="50"/>
                    </a:lnTo>
                    <a:lnTo>
                      <a:pt x="271" y="62"/>
                    </a:lnTo>
                    <a:lnTo>
                      <a:pt x="289" y="69"/>
                    </a:lnTo>
                    <a:lnTo>
                      <a:pt x="283" y="50"/>
                    </a:lnTo>
                    <a:lnTo>
                      <a:pt x="277" y="25"/>
                    </a:lnTo>
                    <a:lnTo>
                      <a:pt x="277" y="31"/>
                    </a:lnTo>
                    <a:lnTo>
                      <a:pt x="271" y="31"/>
                    </a:lnTo>
                    <a:lnTo>
                      <a:pt x="271" y="31"/>
                    </a:lnTo>
                    <a:lnTo>
                      <a:pt x="271" y="31"/>
                    </a:lnTo>
                    <a:lnTo>
                      <a:pt x="265" y="31"/>
                    </a:lnTo>
                    <a:lnTo>
                      <a:pt x="258" y="31"/>
                    </a:lnTo>
                    <a:lnTo>
                      <a:pt x="258" y="38"/>
                    </a:lnTo>
                    <a:lnTo>
                      <a:pt x="252" y="31"/>
                    </a:lnTo>
                    <a:lnTo>
                      <a:pt x="252" y="31"/>
                    </a:lnTo>
                    <a:lnTo>
                      <a:pt x="252" y="31"/>
                    </a:lnTo>
                    <a:lnTo>
                      <a:pt x="252" y="31"/>
                    </a:lnTo>
                    <a:lnTo>
                      <a:pt x="252" y="25"/>
                    </a:lnTo>
                    <a:lnTo>
                      <a:pt x="246" y="13"/>
                    </a:lnTo>
                    <a:lnTo>
                      <a:pt x="246" y="7"/>
                    </a:lnTo>
                    <a:lnTo>
                      <a:pt x="240" y="13"/>
                    </a:lnTo>
                    <a:lnTo>
                      <a:pt x="240" y="19"/>
                    </a:lnTo>
                    <a:lnTo>
                      <a:pt x="228" y="19"/>
                    </a:lnTo>
                    <a:lnTo>
                      <a:pt x="221" y="1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3" name="СЗФО_Ленинградская обл">
                <a:extLst>
                  <a:ext uri="{FF2B5EF4-FFF2-40B4-BE49-F238E27FC236}">
                    <a16:creationId xmlns:a16="http://schemas.microsoft.com/office/drawing/2014/main" id="{257CD47E-3AF6-E9FF-3B8C-40AB437DA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250" y="2184400"/>
                <a:ext cx="560388" cy="488950"/>
              </a:xfrm>
              <a:custGeom>
                <a:avLst/>
                <a:gdLst>
                  <a:gd name="T0" fmla="*/ 138 w 481"/>
                  <a:gd name="T1" fmla="*/ 9 h 419"/>
                  <a:gd name="T2" fmla="*/ 154 w 481"/>
                  <a:gd name="T3" fmla="*/ 25 h 419"/>
                  <a:gd name="T4" fmla="*/ 179 w 481"/>
                  <a:gd name="T5" fmla="*/ 34 h 419"/>
                  <a:gd name="T6" fmla="*/ 171 w 481"/>
                  <a:gd name="T7" fmla="*/ 34 h 419"/>
                  <a:gd name="T8" fmla="*/ 163 w 481"/>
                  <a:gd name="T9" fmla="*/ 51 h 419"/>
                  <a:gd name="T10" fmla="*/ 154 w 481"/>
                  <a:gd name="T11" fmla="*/ 42 h 419"/>
                  <a:gd name="T12" fmla="*/ 163 w 481"/>
                  <a:gd name="T13" fmla="*/ 101 h 419"/>
                  <a:gd name="T14" fmla="*/ 205 w 481"/>
                  <a:gd name="T15" fmla="*/ 109 h 419"/>
                  <a:gd name="T16" fmla="*/ 205 w 481"/>
                  <a:gd name="T17" fmla="*/ 168 h 419"/>
                  <a:gd name="T18" fmla="*/ 146 w 481"/>
                  <a:gd name="T19" fmla="*/ 168 h 419"/>
                  <a:gd name="T20" fmla="*/ 146 w 481"/>
                  <a:gd name="T21" fmla="*/ 118 h 419"/>
                  <a:gd name="T22" fmla="*/ 121 w 481"/>
                  <a:gd name="T23" fmla="*/ 109 h 419"/>
                  <a:gd name="T24" fmla="*/ 104 w 481"/>
                  <a:gd name="T25" fmla="*/ 92 h 419"/>
                  <a:gd name="T26" fmla="*/ 87 w 481"/>
                  <a:gd name="T27" fmla="*/ 92 h 419"/>
                  <a:gd name="T28" fmla="*/ 79 w 481"/>
                  <a:gd name="T29" fmla="*/ 76 h 419"/>
                  <a:gd name="T30" fmla="*/ 69 w 481"/>
                  <a:gd name="T31" fmla="*/ 76 h 419"/>
                  <a:gd name="T32" fmla="*/ 50 w 481"/>
                  <a:gd name="T33" fmla="*/ 92 h 419"/>
                  <a:gd name="T34" fmla="*/ 44 w 481"/>
                  <a:gd name="T35" fmla="*/ 109 h 419"/>
                  <a:gd name="T36" fmla="*/ 15 w 481"/>
                  <a:gd name="T37" fmla="*/ 109 h 419"/>
                  <a:gd name="T38" fmla="*/ 8 w 481"/>
                  <a:gd name="T39" fmla="*/ 134 h 419"/>
                  <a:gd name="T40" fmla="*/ 23 w 481"/>
                  <a:gd name="T41" fmla="*/ 168 h 419"/>
                  <a:gd name="T42" fmla="*/ 25 w 481"/>
                  <a:gd name="T43" fmla="*/ 218 h 419"/>
                  <a:gd name="T44" fmla="*/ 50 w 481"/>
                  <a:gd name="T45" fmla="*/ 243 h 419"/>
                  <a:gd name="T46" fmla="*/ 79 w 481"/>
                  <a:gd name="T47" fmla="*/ 243 h 419"/>
                  <a:gd name="T48" fmla="*/ 104 w 481"/>
                  <a:gd name="T49" fmla="*/ 252 h 419"/>
                  <a:gd name="T50" fmla="*/ 129 w 481"/>
                  <a:gd name="T51" fmla="*/ 260 h 419"/>
                  <a:gd name="T52" fmla="*/ 163 w 481"/>
                  <a:gd name="T53" fmla="*/ 260 h 419"/>
                  <a:gd name="T54" fmla="*/ 179 w 481"/>
                  <a:gd name="T55" fmla="*/ 260 h 419"/>
                  <a:gd name="T56" fmla="*/ 188 w 481"/>
                  <a:gd name="T57" fmla="*/ 269 h 419"/>
                  <a:gd name="T58" fmla="*/ 196 w 481"/>
                  <a:gd name="T59" fmla="*/ 294 h 419"/>
                  <a:gd name="T60" fmla="*/ 213 w 481"/>
                  <a:gd name="T61" fmla="*/ 310 h 419"/>
                  <a:gd name="T62" fmla="*/ 238 w 481"/>
                  <a:gd name="T63" fmla="*/ 319 h 419"/>
                  <a:gd name="T64" fmla="*/ 255 w 481"/>
                  <a:gd name="T65" fmla="*/ 352 h 419"/>
                  <a:gd name="T66" fmla="*/ 263 w 481"/>
                  <a:gd name="T67" fmla="*/ 386 h 419"/>
                  <a:gd name="T68" fmla="*/ 305 w 481"/>
                  <a:gd name="T69" fmla="*/ 411 h 419"/>
                  <a:gd name="T70" fmla="*/ 330 w 481"/>
                  <a:gd name="T71" fmla="*/ 411 h 419"/>
                  <a:gd name="T72" fmla="*/ 356 w 481"/>
                  <a:gd name="T73" fmla="*/ 403 h 419"/>
                  <a:gd name="T74" fmla="*/ 356 w 481"/>
                  <a:gd name="T75" fmla="*/ 394 h 419"/>
                  <a:gd name="T76" fmla="*/ 364 w 481"/>
                  <a:gd name="T77" fmla="*/ 378 h 419"/>
                  <a:gd name="T78" fmla="*/ 364 w 481"/>
                  <a:gd name="T79" fmla="*/ 361 h 419"/>
                  <a:gd name="T80" fmla="*/ 389 w 481"/>
                  <a:gd name="T81" fmla="*/ 336 h 419"/>
                  <a:gd name="T82" fmla="*/ 431 w 481"/>
                  <a:gd name="T83" fmla="*/ 310 h 419"/>
                  <a:gd name="T84" fmla="*/ 439 w 481"/>
                  <a:gd name="T85" fmla="*/ 294 h 419"/>
                  <a:gd name="T86" fmla="*/ 465 w 481"/>
                  <a:gd name="T87" fmla="*/ 294 h 419"/>
                  <a:gd name="T88" fmla="*/ 473 w 481"/>
                  <a:gd name="T89" fmla="*/ 277 h 419"/>
                  <a:gd name="T90" fmla="*/ 465 w 481"/>
                  <a:gd name="T91" fmla="*/ 243 h 419"/>
                  <a:gd name="T92" fmla="*/ 439 w 481"/>
                  <a:gd name="T93" fmla="*/ 235 h 419"/>
                  <a:gd name="T94" fmla="*/ 406 w 481"/>
                  <a:gd name="T95" fmla="*/ 201 h 419"/>
                  <a:gd name="T96" fmla="*/ 397 w 481"/>
                  <a:gd name="T97" fmla="*/ 201 h 419"/>
                  <a:gd name="T98" fmla="*/ 406 w 481"/>
                  <a:gd name="T99" fmla="*/ 227 h 419"/>
                  <a:gd name="T100" fmla="*/ 381 w 481"/>
                  <a:gd name="T101" fmla="*/ 218 h 419"/>
                  <a:gd name="T102" fmla="*/ 347 w 481"/>
                  <a:gd name="T103" fmla="*/ 218 h 419"/>
                  <a:gd name="T104" fmla="*/ 330 w 481"/>
                  <a:gd name="T105" fmla="*/ 218 h 419"/>
                  <a:gd name="T106" fmla="*/ 314 w 481"/>
                  <a:gd name="T107" fmla="*/ 210 h 419"/>
                  <a:gd name="T108" fmla="*/ 272 w 481"/>
                  <a:gd name="T109" fmla="*/ 235 h 419"/>
                  <a:gd name="T110" fmla="*/ 230 w 481"/>
                  <a:gd name="T111" fmla="*/ 210 h 419"/>
                  <a:gd name="T112" fmla="*/ 205 w 481"/>
                  <a:gd name="T113" fmla="*/ 193 h 419"/>
                  <a:gd name="T114" fmla="*/ 221 w 481"/>
                  <a:gd name="T115" fmla="*/ 176 h 419"/>
                  <a:gd name="T116" fmla="*/ 247 w 481"/>
                  <a:gd name="T117" fmla="*/ 118 h 419"/>
                  <a:gd name="T118" fmla="*/ 272 w 481"/>
                  <a:gd name="T119" fmla="*/ 67 h 419"/>
                  <a:gd name="T120" fmla="*/ 255 w 481"/>
                  <a:gd name="T121" fmla="*/ 34 h 419"/>
                  <a:gd name="T122" fmla="*/ 196 w 481"/>
                  <a:gd name="T123" fmla="*/ 9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1" h="419">
                    <a:moveTo>
                      <a:pt x="154" y="0"/>
                    </a:moveTo>
                    <a:lnTo>
                      <a:pt x="138" y="9"/>
                    </a:lnTo>
                    <a:lnTo>
                      <a:pt x="146" y="17"/>
                    </a:lnTo>
                    <a:lnTo>
                      <a:pt x="154" y="25"/>
                    </a:lnTo>
                    <a:lnTo>
                      <a:pt x="171" y="25"/>
                    </a:lnTo>
                    <a:lnTo>
                      <a:pt x="179" y="34"/>
                    </a:lnTo>
                    <a:lnTo>
                      <a:pt x="179" y="34"/>
                    </a:lnTo>
                    <a:lnTo>
                      <a:pt x="171" y="34"/>
                    </a:lnTo>
                    <a:lnTo>
                      <a:pt x="163" y="42"/>
                    </a:lnTo>
                    <a:lnTo>
                      <a:pt x="163" y="51"/>
                    </a:lnTo>
                    <a:lnTo>
                      <a:pt x="154" y="51"/>
                    </a:lnTo>
                    <a:lnTo>
                      <a:pt x="154" y="42"/>
                    </a:lnTo>
                    <a:lnTo>
                      <a:pt x="154" y="84"/>
                    </a:lnTo>
                    <a:lnTo>
                      <a:pt x="163" y="101"/>
                    </a:lnTo>
                    <a:lnTo>
                      <a:pt x="179" y="101"/>
                    </a:lnTo>
                    <a:lnTo>
                      <a:pt x="205" y="109"/>
                    </a:lnTo>
                    <a:lnTo>
                      <a:pt x="221" y="143"/>
                    </a:lnTo>
                    <a:lnTo>
                      <a:pt x="205" y="168"/>
                    </a:lnTo>
                    <a:lnTo>
                      <a:pt x="179" y="185"/>
                    </a:lnTo>
                    <a:lnTo>
                      <a:pt x="146" y="168"/>
                    </a:lnTo>
                    <a:lnTo>
                      <a:pt x="138" y="143"/>
                    </a:lnTo>
                    <a:lnTo>
                      <a:pt x="146" y="118"/>
                    </a:lnTo>
                    <a:lnTo>
                      <a:pt x="129" y="101"/>
                    </a:lnTo>
                    <a:lnTo>
                      <a:pt x="121" y="109"/>
                    </a:lnTo>
                    <a:lnTo>
                      <a:pt x="112" y="101"/>
                    </a:lnTo>
                    <a:lnTo>
                      <a:pt x="104" y="92"/>
                    </a:lnTo>
                    <a:lnTo>
                      <a:pt x="96" y="84"/>
                    </a:lnTo>
                    <a:lnTo>
                      <a:pt x="87" y="92"/>
                    </a:lnTo>
                    <a:lnTo>
                      <a:pt x="79" y="92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69" y="76"/>
                    </a:lnTo>
                    <a:lnTo>
                      <a:pt x="63" y="84"/>
                    </a:lnTo>
                    <a:lnTo>
                      <a:pt x="50" y="92"/>
                    </a:lnTo>
                    <a:lnTo>
                      <a:pt x="55" y="92"/>
                    </a:lnTo>
                    <a:lnTo>
                      <a:pt x="44" y="109"/>
                    </a:lnTo>
                    <a:lnTo>
                      <a:pt x="29" y="101"/>
                    </a:lnTo>
                    <a:lnTo>
                      <a:pt x="15" y="109"/>
                    </a:lnTo>
                    <a:lnTo>
                      <a:pt x="0" y="109"/>
                    </a:lnTo>
                    <a:lnTo>
                      <a:pt x="8" y="134"/>
                    </a:lnTo>
                    <a:lnTo>
                      <a:pt x="15" y="151"/>
                    </a:lnTo>
                    <a:lnTo>
                      <a:pt x="23" y="168"/>
                    </a:lnTo>
                    <a:lnTo>
                      <a:pt x="31" y="185"/>
                    </a:lnTo>
                    <a:lnTo>
                      <a:pt x="25" y="218"/>
                    </a:lnTo>
                    <a:lnTo>
                      <a:pt x="38" y="243"/>
                    </a:lnTo>
                    <a:lnTo>
                      <a:pt x="50" y="243"/>
                    </a:lnTo>
                    <a:lnTo>
                      <a:pt x="67" y="235"/>
                    </a:lnTo>
                    <a:lnTo>
                      <a:pt x="79" y="243"/>
                    </a:lnTo>
                    <a:lnTo>
                      <a:pt x="87" y="260"/>
                    </a:lnTo>
                    <a:lnTo>
                      <a:pt x="104" y="252"/>
                    </a:lnTo>
                    <a:lnTo>
                      <a:pt x="129" y="252"/>
                    </a:lnTo>
                    <a:lnTo>
                      <a:pt x="129" y="260"/>
                    </a:lnTo>
                    <a:lnTo>
                      <a:pt x="146" y="269"/>
                    </a:lnTo>
                    <a:lnTo>
                      <a:pt x="163" y="260"/>
                    </a:lnTo>
                    <a:lnTo>
                      <a:pt x="179" y="252"/>
                    </a:lnTo>
                    <a:lnTo>
                      <a:pt x="179" y="260"/>
                    </a:lnTo>
                    <a:lnTo>
                      <a:pt x="179" y="260"/>
                    </a:lnTo>
                    <a:lnTo>
                      <a:pt x="188" y="269"/>
                    </a:lnTo>
                    <a:lnTo>
                      <a:pt x="196" y="277"/>
                    </a:lnTo>
                    <a:lnTo>
                      <a:pt x="196" y="294"/>
                    </a:lnTo>
                    <a:lnTo>
                      <a:pt x="196" y="310"/>
                    </a:lnTo>
                    <a:lnTo>
                      <a:pt x="213" y="310"/>
                    </a:lnTo>
                    <a:lnTo>
                      <a:pt x="230" y="310"/>
                    </a:lnTo>
                    <a:lnTo>
                      <a:pt x="238" y="319"/>
                    </a:lnTo>
                    <a:lnTo>
                      <a:pt x="238" y="327"/>
                    </a:lnTo>
                    <a:lnTo>
                      <a:pt x="255" y="352"/>
                    </a:lnTo>
                    <a:lnTo>
                      <a:pt x="255" y="369"/>
                    </a:lnTo>
                    <a:lnTo>
                      <a:pt x="263" y="386"/>
                    </a:lnTo>
                    <a:lnTo>
                      <a:pt x="280" y="411"/>
                    </a:lnTo>
                    <a:lnTo>
                      <a:pt x="305" y="411"/>
                    </a:lnTo>
                    <a:lnTo>
                      <a:pt x="322" y="419"/>
                    </a:lnTo>
                    <a:lnTo>
                      <a:pt x="330" y="411"/>
                    </a:lnTo>
                    <a:lnTo>
                      <a:pt x="339" y="403"/>
                    </a:lnTo>
                    <a:lnTo>
                      <a:pt x="356" y="403"/>
                    </a:lnTo>
                    <a:lnTo>
                      <a:pt x="364" y="394"/>
                    </a:lnTo>
                    <a:lnTo>
                      <a:pt x="356" y="394"/>
                    </a:lnTo>
                    <a:lnTo>
                      <a:pt x="356" y="386"/>
                    </a:lnTo>
                    <a:lnTo>
                      <a:pt x="364" y="378"/>
                    </a:lnTo>
                    <a:lnTo>
                      <a:pt x="364" y="369"/>
                    </a:lnTo>
                    <a:lnTo>
                      <a:pt x="364" y="361"/>
                    </a:lnTo>
                    <a:lnTo>
                      <a:pt x="364" y="352"/>
                    </a:lnTo>
                    <a:lnTo>
                      <a:pt x="389" y="336"/>
                    </a:lnTo>
                    <a:lnTo>
                      <a:pt x="414" y="327"/>
                    </a:lnTo>
                    <a:lnTo>
                      <a:pt x="431" y="310"/>
                    </a:lnTo>
                    <a:lnTo>
                      <a:pt x="431" y="302"/>
                    </a:lnTo>
                    <a:lnTo>
                      <a:pt x="439" y="294"/>
                    </a:lnTo>
                    <a:lnTo>
                      <a:pt x="456" y="294"/>
                    </a:lnTo>
                    <a:lnTo>
                      <a:pt x="465" y="294"/>
                    </a:lnTo>
                    <a:lnTo>
                      <a:pt x="481" y="285"/>
                    </a:lnTo>
                    <a:lnTo>
                      <a:pt x="473" y="277"/>
                    </a:lnTo>
                    <a:lnTo>
                      <a:pt x="473" y="277"/>
                    </a:lnTo>
                    <a:lnTo>
                      <a:pt x="465" y="243"/>
                    </a:lnTo>
                    <a:lnTo>
                      <a:pt x="456" y="235"/>
                    </a:lnTo>
                    <a:lnTo>
                      <a:pt x="439" y="235"/>
                    </a:lnTo>
                    <a:lnTo>
                      <a:pt x="423" y="218"/>
                    </a:lnTo>
                    <a:lnTo>
                      <a:pt x="406" y="201"/>
                    </a:lnTo>
                    <a:lnTo>
                      <a:pt x="406" y="201"/>
                    </a:lnTo>
                    <a:lnTo>
                      <a:pt x="397" y="201"/>
                    </a:lnTo>
                    <a:lnTo>
                      <a:pt x="397" y="210"/>
                    </a:lnTo>
                    <a:lnTo>
                      <a:pt x="406" y="227"/>
                    </a:lnTo>
                    <a:lnTo>
                      <a:pt x="389" y="227"/>
                    </a:lnTo>
                    <a:lnTo>
                      <a:pt x="381" y="218"/>
                    </a:lnTo>
                    <a:lnTo>
                      <a:pt x="364" y="218"/>
                    </a:lnTo>
                    <a:lnTo>
                      <a:pt x="347" y="218"/>
                    </a:lnTo>
                    <a:lnTo>
                      <a:pt x="330" y="218"/>
                    </a:lnTo>
                    <a:lnTo>
                      <a:pt x="330" y="218"/>
                    </a:lnTo>
                    <a:lnTo>
                      <a:pt x="322" y="218"/>
                    </a:lnTo>
                    <a:lnTo>
                      <a:pt x="314" y="210"/>
                    </a:lnTo>
                    <a:lnTo>
                      <a:pt x="297" y="227"/>
                    </a:lnTo>
                    <a:lnTo>
                      <a:pt x="272" y="235"/>
                    </a:lnTo>
                    <a:lnTo>
                      <a:pt x="255" y="210"/>
                    </a:lnTo>
                    <a:lnTo>
                      <a:pt x="230" y="210"/>
                    </a:lnTo>
                    <a:lnTo>
                      <a:pt x="213" y="201"/>
                    </a:lnTo>
                    <a:lnTo>
                      <a:pt x="205" y="193"/>
                    </a:lnTo>
                    <a:lnTo>
                      <a:pt x="213" y="193"/>
                    </a:lnTo>
                    <a:lnTo>
                      <a:pt x="221" y="176"/>
                    </a:lnTo>
                    <a:lnTo>
                      <a:pt x="230" y="160"/>
                    </a:lnTo>
                    <a:lnTo>
                      <a:pt x="247" y="118"/>
                    </a:lnTo>
                    <a:lnTo>
                      <a:pt x="272" y="84"/>
                    </a:lnTo>
                    <a:lnTo>
                      <a:pt x="272" y="67"/>
                    </a:lnTo>
                    <a:lnTo>
                      <a:pt x="272" y="59"/>
                    </a:lnTo>
                    <a:lnTo>
                      <a:pt x="255" y="34"/>
                    </a:lnTo>
                    <a:lnTo>
                      <a:pt x="255" y="9"/>
                    </a:lnTo>
                    <a:lnTo>
                      <a:pt x="196" y="9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4" name="СЗФО_Калининградская область">
                <a:extLst>
                  <a:ext uri="{FF2B5EF4-FFF2-40B4-BE49-F238E27FC236}">
                    <a16:creationId xmlns:a16="http://schemas.microsoft.com/office/drawing/2014/main" id="{77854CB1-77A1-7130-E0A5-B6A4BCE84C82}"/>
                  </a:ext>
                </a:extLst>
              </p:cNvPr>
              <p:cNvSpPr>
                <a:spLocks/>
              </p:cNvSpPr>
              <p:nvPr/>
            </p:nvSpPr>
            <p:spPr bwMode="auto">
              <a:xfrm rot="360000">
                <a:off x="273977" y="2182956"/>
                <a:ext cx="201511" cy="207380"/>
              </a:xfrm>
              <a:custGeom>
                <a:avLst/>
                <a:gdLst>
                  <a:gd name="T0" fmla="*/ 155 w 232"/>
                  <a:gd name="T1" fmla="*/ 33 h 240"/>
                  <a:gd name="T2" fmla="*/ 140 w 232"/>
                  <a:gd name="T3" fmla="*/ 35 h 240"/>
                  <a:gd name="T4" fmla="*/ 124 w 232"/>
                  <a:gd name="T5" fmla="*/ 36 h 240"/>
                  <a:gd name="T6" fmla="*/ 110 w 232"/>
                  <a:gd name="T7" fmla="*/ 37 h 240"/>
                  <a:gd name="T8" fmla="*/ 102 w 232"/>
                  <a:gd name="T9" fmla="*/ 37 h 240"/>
                  <a:gd name="T10" fmla="*/ 105 w 232"/>
                  <a:gd name="T11" fmla="*/ 46 h 240"/>
                  <a:gd name="T12" fmla="*/ 113 w 232"/>
                  <a:gd name="T13" fmla="*/ 52 h 240"/>
                  <a:gd name="T14" fmla="*/ 116 w 232"/>
                  <a:gd name="T15" fmla="*/ 63 h 240"/>
                  <a:gd name="T16" fmla="*/ 120 w 232"/>
                  <a:gd name="T17" fmla="*/ 71 h 240"/>
                  <a:gd name="T18" fmla="*/ 126 w 232"/>
                  <a:gd name="T19" fmla="*/ 77 h 240"/>
                  <a:gd name="T20" fmla="*/ 139 w 232"/>
                  <a:gd name="T21" fmla="*/ 82 h 240"/>
                  <a:gd name="T22" fmla="*/ 146 w 232"/>
                  <a:gd name="T23" fmla="*/ 74 h 240"/>
                  <a:gd name="T24" fmla="*/ 155 w 232"/>
                  <a:gd name="T25" fmla="*/ 64 h 240"/>
                  <a:gd name="T26" fmla="*/ 161 w 232"/>
                  <a:gd name="T27" fmla="*/ 56 h 240"/>
                  <a:gd name="T28" fmla="*/ 166 w 232"/>
                  <a:gd name="T29" fmla="*/ 52 h 240"/>
                  <a:gd name="T30" fmla="*/ 168 w 232"/>
                  <a:gd name="T31" fmla="*/ 54 h 240"/>
                  <a:gd name="T32" fmla="*/ 176 w 232"/>
                  <a:gd name="T33" fmla="*/ 53 h 240"/>
                  <a:gd name="T34" fmla="*/ 184 w 232"/>
                  <a:gd name="T35" fmla="*/ 43 h 240"/>
                  <a:gd name="T36" fmla="*/ 190 w 232"/>
                  <a:gd name="T37" fmla="*/ 53 h 240"/>
                  <a:gd name="T38" fmla="*/ 181 w 232"/>
                  <a:gd name="T39" fmla="*/ 65 h 240"/>
                  <a:gd name="T40" fmla="*/ 187 w 232"/>
                  <a:gd name="T41" fmla="*/ 81 h 240"/>
                  <a:gd name="T42" fmla="*/ 192 w 232"/>
                  <a:gd name="T43" fmla="*/ 101 h 240"/>
                  <a:gd name="T44" fmla="*/ 198 w 232"/>
                  <a:gd name="T45" fmla="*/ 116 h 240"/>
                  <a:gd name="T46" fmla="*/ 201 w 232"/>
                  <a:gd name="T47" fmla="*/ 129 h 240"/>
                  <a:gd name="T48" fmla="*/ 212 w 232"/>
                  <a:gd name="T49" fmla="*/ 135 h 240"/>
                  <a:gd name="T50" fmla="*/ 223 w 232"/>
                  <a:gd name="T51" fmla="*/ 150 h 240"/>
                  <a:gd name="T52" fmla="*/ 227 w 232"/>
                  <a:gd name="T53" fmla="*/ 161 h 240"/>
                  <a:gd name="T54" fmla="*/ 226 w 232"/>
                  <a:gd name="T55" fmla="*/ 167 h 240"/>
                  <a:gd name="T56" fmla="*/ 227 w 232"/>
                  <a:gd name="T57" fmla="*/ 171 h 240"/>
                  <a:gd name="T58" fmla="*/ 226 w 232"/>
                  <a:gd name="T59" fmla="*/ 179 h 240"/>
                  <a:gd name="T60" fmla="*/ 230 w 232"/>
                  <a:gd name="T61" fmla="*/ 188 h 240"/>
                  <a:gd name="T62" fmla="*/ 223 w 232"/>
                  <a:gd name="T63" fmla="*/ 194 h 240"/>
                  <a:gd name="T64" fmla="*/ 218 w 232"/>
                  <a:gd name="T65" fmla="*/ 200 h 240"/>
                  <a:gd name="T66" fmla="*/ 212 w 232"/>
                  <a:gd name="T67" fmla="*/ 200 h 240"/>
                  <a:gd name="T68" fmla="*/ 206 w 232"/>
                  <a:gd name="T69" fmla="*/ 199 h 240"/>
                  <a:gd name="T70" fmla="*/ 195 w 232"/>
                  <a:gd name="T71" fmla="*/ 207 h 240"/>
                  <a:gd name="T72" fmla="*/ 186 w 232"/>
                  <a:gd name="T73" fmla="*/ 209 h 240"/>
                  <a:gd name="T74" fmla="*/ 177 w 232"/>
                  <a:gd name="T75" fmla="*/ 215 h 240"/>
                  <a:gd name="T76" fmla="*/ 170 w 232"/>
                  <a:gd name="T77" fmla="*/ 225 h 240"/>
                  <a:gd name="T78" fmla="*/ 102 w 232"/>
                  <a:gd name="T79" fmla="*/ 176 h 240"/>
                  <a:gd name="T80" fmla="*/ 48 w 232"/>
                  <a:gd name="T81" fmla="*/ 112 h 240"/>
                  <a:gd name="T82" fmla="*/ 3 w 232"/>
                  <a:gd name="T83" fmla="*/ 39 h 240"/>
                  <a:gd name="T84" fmla="*/ 13 w 232"/>
                  <a:gd name="T85" fmla="*/ 42 h 240"/>
                  <a:gd name="T86" fmla="*/ 23 w 232"/>
                  <a:gd name="T87" fmla="*/ 39 h 240"/>
                  <a:gd name="T88" fmla="*/ 28 w 232"/>
                  <a:gd name="T89" fmla="*/ 44 h 240"/>
                  <a:gd name="T90" fmla="*/ 40 w 232"/>
                  <a:gd name="T91" fmla="*/ 47 h 240"/>
                  <a:gd name="T92" fmla="*/ 54 w 232"/>
                  <a:gd name="T93" fmla="*/ 52 h 240"/>
                  <a:gd name="T94" fmla="*/ 63 w 232"/>
                  <a:gd name="T95" fmla="*/ 56 h 240"/>
                  <a:gd name="T96" fmla="*/ 57 w 232"/>
                  <a:gd name="T97" fmla="*/ 48 h 240"/>
                  <a:gd name="T98" fmla="*/ 49 w 232"/>
                  <a:gd name="T99" fmla="*/ 39 h 240"/>
                  <a:gd name="T100" fmla="*/ 41 w 232"/>
                  <a:gd name="T101" fmla="*/ 37 h 240"/>
                  <a:gd name="T102" fmla="*/ 46 w 232"/>
                  <a:gd name="T103" fmla="*/ 30 h 240"/>
                  <a:gd name="T104" fmla="*/ 38 w 232"/>
                  <a:gd name="T105" fmla="*/ 25 h 240"/>
                  <a:gd name="T106" fmla="*/ 33 w 232"/>
                  <a:gd name="T107" fmla="*/ 30 h 240"/>
                  <a:gd name="T108" fmla="*/ 31 w 232"/>
                  <a:gd name="T109" fmla="*/ 23 h 240"/>
                  <a:gd name="T110" fmla="*/ 47 w 232"/>
                  <a:gd name="T111" fmla="*/ 17 h 240"/>
                  <a:gd name="T112" fmla="*/ 59 w 232"/>
                  <a:gd name="T113" fmla="*/ 2 h 240"/>
                  <a:gd name="T114" fmla="*/ 71 w 232"/>
                  <a:gd name="T115" fmla="*/ 2 h 240"/>
                  <a:gd name="T116" fmla="*/ 78 w 232"/>
                  <a:gd name="T117" fmla="*/ 13 h 240"/>
                  <a:gd name="T118" fmla="*/ 87 w 232"/>
                  <a:gd name="T119" fmla="*/ 20 h 240"/>
                  <a:gd name="T120" fmla="*/ 97 w 232"/>
                  <a:gd name="T121" fmla="*/ 31 h 240"/>
                  <a:gd name="T122" fmla="*/ 126 w 232"/>
                  <a:gd name="T123" fmla="*/ 34 h 240"/>
                  <a:gd name="T124" fmla="*/ 155 w 232"/>
                  <a:gd name="T125" fmla="*/ 3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" h="240">
                    <a:moveTo>
                      <a:pt x="163" y="32"/>
                    </a:moveTo>
                    <a:lnTo>
                      <a:pt x="162" y="32"/>
                    </a:lnTo>
                    <a:lnTo>
                      <a:pt x="160" y="33"/>
                    </a:lnTo>
                    <a:lnTo>
                      <a:pt x="158" y="33"/>
                    </a:lnTo>
                    <a:lnTo>
                      <a:pt x="155" y="33"/>
                    </a:lnTo>
                    <a:lnTo>
                      <a:pt x="155" y="33"/>
                    </a:lnTo>
                    <a:lnTo>
                      <a:pt x="153" y="33"/>
                    </a:lnTo>
                    <a:lnTo>
                      <a:pt x="149" y="34"/>
                    </a:lnTo>
                    <a:lnTo>
                      <a:pt x="147" y="34"/>
                    </a:lnTo>
                    <a:lnTo>
                      <a:pt x="145" y="34"/>
                    </a:lnTo>
                    <a:lnTo>
                      <a:pt x="143" y="35"/>
                    </a:lnTo>
                    <a:lnTo>
                      <a:pt x="140" y="35"/>
                    </a:lnTo>
                    <a:lnTo>
                      <a:pt x="138" y="35"/>
                    </a:lnTo>
                    <a:lnTo>
                      <a:pt x="135" y="35"/>
                    </a:lnTo>
                    <a:lnTo>
                      <a:pt x="133" y="35"/>
                    </a:lnTo>
                    <a:lnTo>
                      <a:pt x="130" y="35"/>
                    </a:lnTo>
                    <a:lnTo>
                      <a:pt x="128" y="36"/>
                    </a:lnTo>
                    <a:lnTo>
                      <a:pt x="124" y="36"/>
                    </a:lnTo>
                    <a:lnTo>
                      <a:pt x="120" y="37"/>
                    </a:lnTo>
                    <a:lnTo>
                      <a:pt x="118" y="37"/>
                    </a:lnTo>
                    <a:lnTo>
                      <a:pt x="115" y="37"/>
                    </a:lnTo>
                    <a:lnTo>
                      <a:pt x="113" y="37"/>
                    </a:lnTo>
                    <a:lnTo>
                      <a:pt x="112" y="37"/>
                    </a:lnTo>
                    <a:lnTo>
                      <a:pt x="110" y="37"/>
                    </a:lnTo>
                    <a:lnTo>
                      <a:pt x="107" y="37"/>
                    </a:lnTo>
                    <a:lnTo>
                      <a:pt x="105" y="36"/>
                    </a:lnTo>
                    <a:lnTo>
                      <a:pt x="104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2" y="37"/>
                    </a:lnTo>
                    <a:lnTo>
                      <a:pt x="100" y="38"/>
                    </a:lnTo>
                    <a:lnTo>
                      <a:pt x="100" y="39"/>
                    </a:lnTo>
                    <a:lnTo>
                      <a:pt x="102" y="41"/>
                    </a:lnTo>
                    <a:lnTo>
                      <a:pt x="103" y="42"/>
                    </a:lnTo>
                    <a:lnTo>
                      <a:pt x="104" y="44"/>
                    </a:lnTo>
                    <a:lnTo>
                      <a:pt x="105" y="46"/>
                    </a:lnTo>
                    <a:lnTo>
                      <a:pt x="107" y="48"/>
                    </a:lnTo>
                    <a:lnTo>
                      <a:pt x="108" y="51"/>
                    </a:lnTo>
                    <a:lnTo>
                      <a:pt x="109" y="52"/>
                    </a:lnTo>
                    <a:lnTo>
                      <a:pt x="111" y="52"/>
                    </a:lnTo>
                    <a:lnTo>
                      <a:pt x="112" y="51"/>
                    </a:lnTo>
                    <a:lnTo>
                      <a:pt x="113" y="52"/>
                    </a:lnTo>
                    <a:lnTo>
                      <a:pt x="114" y="53"/>
                    </a:lnTo>
                    <a:lnTo>
                      <a:pt x="115" y="56"/>
                    </a:lnTo>
                    <a:lnTo>
                      <a:pt x="114" y="58"/>
                    </a:lnTo>
                    <a:lnTo>
                      <a:pt x="114" y="61"/>
                    </a:lnTo>
                    <a:lnTo>
                      <a:pt x="114" y="62"/>
                    </a:lnTo>
                    <a:lnTo>
                      <a:pt x="116" y="63"/>
                    </a:lnTo>
                    <a:lnTo>
                      <a:pt x="116" y="65"/>
                    </a:lnTo>
                    <a:lnTo>
                      <a:pt x="117" y="67"/>
                    </a:lnTo>
                    <a:lnTo>
                      <a:pt x="119" y="67"/>
                    </a:lnTo>
                    <a:lnTo>
                      <a:pt x="119" y="69"/>
                    </a:lnTo>
                    <a:lnTo>
                      <a:pt x="119" y="71"/>
                    </a:lnTo>
                    <a:lnTo>
                      <a:pt x="120" y="71"/>
                    </a:lnTo>
                    <a:lnTo>
                      <a:pt x="121" y="72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24" y="74"/>
                    </a:lnTo>
                    <a:lnTo>
                      <a:pt x="125" y="78"/>
                    </a:lnTo>
                    <a:lnTo>
                      <a:pt x="126" y="77"/>
                    </a:lnTo>
                    <a:lnTo>
                      <a:pt x="129" y="77"/>
                    </a:lnTo>
                    <a:lnTo>
                      <a:pt x="130" y="78"/>
                    </a:lnTo>
                    <a:lnTo>
                      <a:pt x="131" y="79"/>
                    </a:lnTo>
                    <a:lnTo>
                      <a:pt x="134" y="79"/>
                    </a:lnTo>
                    <a:lnTo>
                      <a:pt x="135" y="81"/>
                    </a:lnTo>
                    <a:lnTo>
                      <a:pt x="139" y="82"/>
                    </a:lnTo>
                    <a:lnTo>
                      <a:pt x="141" y="82"/>
                    </a:lnTo>
                    <a:lnTo>
                      <a:pt x="142" y="81"/>
                    </a:lnTo>
                    <a:lnTo>
                      <a:pt x="143" y="79"/>
                    </a:lnTo>
                    <a:lnTo>
                      <a:pt x="143" y="78"/>
                    </a:lnTo>
                    <a:lnTo>
                      <a:pt x="145" y="78"/>
                    </a:lnTo>
                    <a:lnTo>
                      <a:pt x="146" y="74"/>
                    </a:lnTo>
                    <a:lnTo>
                      <a:pt x="147" y="72"/>
                    </a:lnTo>
                    <a:lnTo>
                      <a:pt x="150" y="71"/>
                    </a:lnTo>
                    <a:lnTo>
                      <a:pt x="153" y="69"/>
                    </a:lnTo>
                    <a:lnTo>
                      <a:pt x="153" y="67"/>
                    </a:lnTo>
                    <a:lnTo>
                      <a:pt x="155" y="66"/>
                    </a:lnTo>
                    <a:lnTo>
                      <a:pt x="155" y="64"/>
                    </a:lnTo>
                    <a:lnTo>
                      <a:pt x="156" y="62"/>
                    </a:lnTo>
                    <a:lnTo>
                      <a:pt x="158" y="60"/>
                    </a:lnTo>
                    <a:lnTo>
                      <a:pt x="159" y="58"/>
                    </a:lnTo>
                    <a:lnTo>
                      <a:pt x="160" y="58"/>
                    </a:lnTo>
                    <a:lnTo>
                      <a:pt x="161" y="57"/>
                    </a:lnTo>
                    <a:lnTo>
                      <a:pt x="161" y="56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3"/>
                    </a:lnTo>
                    <a:lnTo>
                      <a:pt x="163" y="52"/>
                    </a:lnTo>
                    <a:lnTo>
                      <a:pt x="165" y="51"/>
                    </a:lnTo>
                    <a:lnTo>
                      <a:pt x="166" y="52"/>
                    </a:lnTo>
                    <a:lnTo>
                      <a:pt x="168" y="52"/>
                    </a:lnTo>
                    <a:lnTo>
                      <a:pt x="169" y="53"/>
                    </a:lnTo>
                    <a:lnTo>
                      <a:pt x="168" y="53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168" y="54"/>
                    </a:lnTo>
                    <a:lnTo>
                      <a:pt x="169" y="57"/>
                    </a:lnTo>
                    <a:lnTo>
                      <a:pt x="171" y="57"/>
                    </a:lnTo>
                    <a:lnTo>
                      <a:pt x="173" y="56"/>
                    </a:lnTo>
                    <a:lnTo>
                      <a:pt x="175" y="54"/>
                    </a:lnTo>
                    <a:lnTo>
                      <a:pt x="175" y="54"/>
                    </a:lnTo>
                    <a:lnTo>
                      <a:pt x="176" y="53"/>
                    </a:lnTo>
                    <a:lnTo>
                      <a:pt x="179" y="51"/>
                    </a:lnTo>
                    <a:lnTo>
                      <a:pt x="180" y="49"/>
                    </a:lnTo>
                    <a:lnTo>
                      <a:pt x="182" y="48"/>
                    </a:lnTo>
                    <a:lnTo>
                      <a:pt x="184" y="46"/>
                    </a:lnTo>
                    <a:lnTo>
                      <a:pt x="185" y="45"/>
                    </a:lnTo>
                    <a:lnTo>
                      <a:pt x="184" y="43"/>
                    </a:lnTo>
                    <a:lnTo>
                      <a:pt x="185" y="43"/>
                    </a:lnTo>
                    <a:lnTo>
                      <a:pt x="186" y="44"/>
                    </a:lnTo>
                    <a:lnTo>
                      <a:pt x="188" y="44"/>
                    </a:lnTo>
                    <a:lnTo>
                      <a:pt x="189" y="46"/>
                    </a:lnTo>
                    <a:lnTo>
                      <a:pt x="190" y="51"/>
                    </a:lnTo>
                    <a:lnTo>
                      <a:pt x="190" y="53"/>
                    </a:lnTo>
                    <a:lnTo>
                      <a:pt x="189" y="54"/>
                    </a:lnTo>
                    <a:lnTo>
                      <a:pt x="187" y="54"/>
                    </a:lnTo>
                    <a:lnTo>
                      <a:pt x="186" y="57"/>
                    </a:lnTo>
                    <a:lnTo>
                      <a:pt x="185" y="60"/>
                    </a:lnTo>
                    <a:lnTo>
                      <a:pt x="182" y="63"/>
                    </a:lnTo>
                    <a:lnTo>
                      <a:pt x="181" y="65"/>
                    </a:lnTo>
                    <a:lnTo>
                      <a:pt x="181" y="69"/>
                    </a:lnTo>
                    <a:lnTo>
                      <a:pt x="181" y="72"/>
                    </a:lnTo>
                    <a:lnTo>
                      <a:pt x="182" y="76"/>
                    </a:lnTo>
                    <a:lnTo>
                      <a:pt x="185" y="76"/>
                    </a:lnTo>
                    <a:lnTo>
                      <a:pt x="187" y="78"/>
                    </a:lnTo>
                    <a:lnTo>
                      <a:pt x="187" y="81"/>
                    </a:lnTo>
                    <a:lnTo>
                      <a:pt x="189" y="85"/>
                    </a:lnTo>
                    <a:lnTo>
                      <a:pt x="191" y="88"/>
                    </a:lnTo>
                    <a:lnTo>
                      <a:pt x="191" y="92"/>
                    </a:lnTo>
                    <a:lnTo>
                      <a:pt x="190" y="94"/>
                    </a:lnTo>
                    <a:lnTo>
                      <a:pt x="190" y="98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7"/>
                    </a:lnTo>
                    <a:lnTo>
                      <a:pt x="193" y="111"/>
                    </a:lnTo>
                    <a:lnTo>
                      <a:pt x="194" y="114"/>
                    </a:lnTo>
                    <a:lnTo>
                      <a:pt x="195" y="115"/>
                    </a:lnTo>
                    <a:lnTo>
                      <a:pt x="198" y="116"/>
                    </a:lnTo>
                    <a:lnTo>
                      <a:pt x="199" y="119"/>
                    </a:lnTo>
                    <a:lnTo>
                      <a:pt x="198" y="122"/>
                    </a:lnTo>
                    <a:lnTo>
                      <a:pt x="197" y="122"/>
                    </a:lnTo>
                    <a:lnTo>
                      <a:pt x="196" y="125"/>
                    </a:lnTo>
                    <a:lnTo>
                      <a:pt x="200" y="129"/>
                    </a:lnTo>
                    <a:lnTo>
                      <a:pt x="201" y="129"/>
                    </a:lnTo>
                    <a:lnTo>
                      <a:pt x="204" y="129"/>
                    </a:lnTo>
                    <a:lnTo>
                      <a:pt x="205" y="130"/>
                    </a:lnTo>
                    <a:lnTo>
                      <a:pt x="206" y="130"/>
                    </a:lnTo>
                    <a:lnTo>
                      <a:pt x="209" y="131"/>
                    </a:lnTo>
                    <a:lnTo>
                      <a:pt x="211" y="134"/>
                    </a:lnTo>
                    <a:lnTo>
                      <a:pt x="212" y="135"/>
                    </a:lnTo>
                    <a:lnTo>
                      <a:pt x="214" y="136"/>
                    </a:lnTo>
                    <a:lnTo>
                      <a:pt x="216" y="138"/>
                    </a:lnTo>
                    <a:lnTo>
                      <a:pt x="218" y="141"/>
                    </a:lnTo>
                    <a:lnTo>
                      <a:pt x="220" y="145"/>
                    </a:lnTo>
                    <a:lnTo>
                      <a:pt x="222" y="148"/>
                    </a:lnTo>
                    <a:lnTo>
                      <a:pt x="223" y="150"/>
                    </a:lnTo>
                    <a:lnTo>
                      <a:pt x="224" y="150"/>
                    </a:lnTo>
                    <a:lnTo>
                      <a:pt x="226" y="152"/>
                    </a:lnTo>
                    <a:lnTo>
                      <a:pt x="230" y="153"/>
                    </a:lnTo>
                    <a:lnTo>
                      <a:pt x="231" y="153"/>
                    </a:lnTo>
                    <a:lnTo>
                      <a:pt x="232" y="155"/>
                    </a:lnTo>
                    <a:lnTo>
                      <a:pt x="227" y="161"/>
                    </a:lnTo>
                    <a:lnTo>
                      <a:pt x="226" y="164"/>
                    </a:lnTo>
                    <a:lnTo>
                      <a:pt x="225" y="166"/>
                    </a:lnTo>
                    <a:lnTo>
                      <a:pt x="224" y="166"/>
                    </a:lnTo>
                    <a:lnTo>
                      <a:pt x="225" y="167"/>
                    </a:lnTo>
                    <a:lnTo>
                      <a:pt x="225" y="168"/>
                    </a:lnTo>
                    <a:lnTo>
                      <a:pt x="226" y="167"/>
                    </a:lnTo>
                    <a:lnTo>
                      <a:pt x="227" y="167"/>
                    </a:lnTo>
                    <a:lnTo>
                      <a:pt x="229" y="167"/>
                    </a:lnTo>
                    <a:lnTo>
                      <a:pt x="229" y="168"/>
                    </a:lnTo>
                    <a:lnTo>
                      <a:pt x="229" y="169"/>
                    </a:lnTo>
                    <a:lnTo>
                      <a:pt x="227" y="170"/>
                    </a:lnTo>
                    <a:lnTo>
                      <a:pt x="227" y="171"/>
                    </a:lnTo>
                    <a:lnTo>
                      <a:pt x="229" y="173"/>
                    </a:lnTo>
                    <a:lnTo>
                      <a:pt x="229" y="174"/>
                    </a:lnTo>
                    <a:lnTo>
                      <a:pt x="227" y="175"/>
                    </a:lnTo>
                    <a:lnTo>
                      <a:pt x="227" y="178"/>
                    </a:lnTo>
                    <a:lnTo>
                      <a:pt x="229" y="179"/>
                    </a:lnTo>
                    <a:lnTo>
                      <a:pt x="226" y="179"/>
                    </a:lnTo>
                    <a:lnTo>
                      <a:pt x="225" y="180"/>
                    </a:lnTo>
                    <a:lnTo>
                      <a:pt x="225" y="181"/>
                    </a:lnTo>
                    <a:lnTo>
                      <a:pt x="227" y="182"/>
                    </a:lnTo>
                    <a:lnTo>
                      <a:pt x="227" y="184"/>
                    </a:lnTo>
                    <a:lnTo>
                      <a:pt x="229" y="187"/>
                    </a:lnTo>
                    <a:lnTo>
                      <a:pt x="230" y="188"/>
                    </a:lnTo>
                    <a:lnTo>
                      <a:pt x="230" y="189"/>
                    </a:lnTo>
                    <a:lnTo>
                      <a:pt x="229" y="190"/>
                    </a:lnTo>
                    <a:lnTo>
                      <a:pt x="229" y="191"/>
                    </a:lnTo>
                    <a:lnTo>
                      <a:pt x="227" y="193"/>
                    </a:lnTo>
                    <a:lnTo>
                      <a:pt x="225" y="193"/>
                    </a:lnTo>
                    <a:lnTo>
                      <a:pt x="223" y="194"/>
                    </a:lnTo>
                    <a:lnTo>
                      <a:pt x="223" y="196"/>
                    </a:lnTo>
                    <a:lnTo>
                      <a:pt x="222" y="198"/>
                    </a:lnTo>
                    <a:lnTo>
                      <a:pt x="221" y="199"/>
                    </a:lnTo>
                    <a:lnTo>
                      <a:pt x="220" y="199"/>
                    </a:lnTo>
                    <a:lnTo>
                      <a:pt x="219" y="199"/>
                    </a:lnTo>
                    <a:lnTo>
                      <a:pt x="218" y="200"/>
                    </a:lnTo>
                    <a:lnTo>
                      <a:pt x="217" y="200"/>
                    </a:lnTo>
                    <a:lnTo>
                      <a:pt x="216" y="200"/>
                    </a:lnTo>
                    <a:lnTo>
                      <a:pt x="215" y="200"/>
                    </a:lnTo>
                    <a:lnTo>
                      <a:pt x="214" y="201"/>
                    </a:lnTo>
                    <a:lnTo>
                      <a:pt x="213" y="203"/>
                    </a:lnTo>
                    <a:lnTo>
                      <a:pt x="212" y="200"/>
                    </a:lnTo>
                    <a:lnTo>
                      <a:pt x="212" y="199"/>
                    </a:lnTo>
                    <a:lnTo>
                      <a:pt x="211" y="199"/>
                    </a:lnTo>
                    <a:lnTo>
                      <a:pt x="210" y="200"/>
                    </a:lnTo>
                    <a:lnTo>
                      <a:pt x="209" y="199"/>
                    </a:lnTo>
                    <a:lnTo>
                      <a:pt x="207" y="199"/>
                    </a:lnTo>
                    <a:lnTo>
                      <a:pt x="206" y="199"/>
                    </a:lnTo>
                    <a:lnTo>
                      <a:pt x="205" y="199"/>
                    </a:lnTo>
                    <a:lnTo>
                      <a:pt x="201" y="199"/>
                    </a:lnTo>
                    <a:lnTo>
                      <a:pt x="198" y="201"/>
                    </a:lnTo>
                    <a:lnTo>
                      <a:pt x="196" y="203"/>
                    </a:lnTo>
                    <a:lnTo>
                      <a:pt x="196" y="205"/>
                    </a:lnTo>
                    <a:lnTo>
                      <a:pt x="195" y="207"/>
                    </a:lnTo>
                    <a:lnTo>
                      <a:pt x="194" y="208"/>
                    </a:lnTo>
                    <a:lnTo>
                      <a:pt x="193" y="208"/>
                    </a:lnTo>
                    <a:lnTo>
                      <a:pt x="191" y="209"/>
                    </a:lnTo>
                    <a:lnTo>
                      <a:pt x="189" y="210"/>
                    </a:lnTo>
                    <a:lnTo>
                      <a:pt x="187" y="209"/>
                    </a:lnTo>
                    <a:lnTo>
                      <a:pt x="186" y="209"/>
                    </a:lnTo>
                    <a:lnTo>
                      <a:pt x="182" y="210"/>
                    </a:lnTo>
                    <a:lnTo>
                      <a:pt x="181" y="211"/>
                    </a:lnTo>
                    <a:lnTo>
                      <a:pt x="181" y="212"/>
                    </a:lnTo>
                    <a:lnTo>
                      <a:pt x="180" y="214"/>
                    </a:lnTo>
                    <a:lnTo>
                      <a:pt x="180" y="214"/>
                    </a:lnTo>
                    <a:lnTo>
                      <a:pt x="177" y="215"/>
                    </a:lnTo>
                    <a:lnTo>
                      <a:pt x="176" y="216"/>
                    </a:lnTo>
                    <a:lnTo>
                      <a:pt x="175" y="217"/>
                    </a:lnTo>
                    <a:lnTo>
                      <a:pt x="174" y="218"/>
                    </a:lnTo>
                    <a:lnTo>
                      <a:pt x="173" y="220"/>
                    </a:lnTo>
                    <a:lnTo>
                      <a:pt x="171" y="222"/>
                    </a:lnTo>
                    <a:lnTo>
                      <a:pt x="170" y="225"/>
                    </a:lnTo>
                    <a:lnTo>
                      <a:pt x="167" y="231"/>
                    </a:lnTo>
                    <a:lnTo>
                      <a:pt x="168" y="239"/>
                    </a:lnTo>
                    <a:lnTo>
                      <a:pt x="167" y="240"/>
                    </a:lnTo>
                    <a:lnTo>
                      <a:pt x="166" y="239"/>
                    </a:lnTo>
                    <a:lnTo>
                      <a:pt x="136" y="212"/>
                    </a:lnTo>
                    <a:lnTo>
                      <a:pt x="102" y="176"/>
                    </a:lnTo>
                    <a:lnTo>
                      <a:pt x="83" y="161"/>
                    </a:lnTo>
                    <a:lnTo>
                      <a:pt x="83" y="159"/>
                    </a:lnTo>
                    <a:lnTo>
                      <a:pt x="70" y="141"/>
                    </a:lnTo>
                    <a:lnTo>
                      <a:pt x="60" y="129"/>
                    </a:lnTo>
                    <a:lnTo>
                      <a:pt x="55" y="122"/>
                    </a:lnTo>
                    <a:lnTo>
                      <a:pt x="48" y="112"/>
                    </a:lnTo>
                    <a:lnTo>
                      <a:pt x="42" y="106"/>
                    </a:lnTo>
                    <a:lnTo>
                      <a:pt x="40" y="101"/>
                    </a:lnTo>
                    <a:lnTo>
                      <a:pt x="40" y="98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7" y="38"/>
                    </a:lnTo>
                    <a:lnTo>
                      <a:pt x="9" y="40"/>
                    </a:lnTo>
                    <a:lnTo>
                      <a:pt x="11" y="41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16" y="42"/>
                    </a:lnTo>
                    <a:lnTo>
                      <a:pt x="19" y="41"/>
                    </a:lnTo>
                    <a:lnTo>
                      <a:pt x="21" y="40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7" y="39"/>
                    </a:lnTo>
                    <a:lnTo>
                      <a:pt x="28" y="40"/>
                    </a:lnTo>
                    <a:lnTo>
                      <a:pt x="28" y="42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31" y="46"/>
                    </a:lnTo>
                    <a:lnTo>
                      <a:pt x="33" y="46"/>
                    </a:lnTo>
                    <a:lnTo>
                      <a:pt x="35" y="47"/>
                    </a:lnTo>
                    <a:lnTo>
                      <a:pt x="38" y="48"/>
                    </a:lnTo>
                    <a:lnTo>
                      <a:pt x="40" y="47"/>
                    </a:lnTo>
                    <a:lnTo>
                      <a:pt x="42" y="48"/>
                    </a:lnTo>
                    <a:lnTo>
                      <a:pt x="45" y="51"/>
                    </a:lnTo>
                    <a:lnTo>
                      <a:pt x="47" y="52"/>
                    </a:lnTo>
                    <a:lnTo>
                      <a:pt x="50" y="52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7" y="52"/>
                    </a:lnTo>
                    <a:lnTo>
                      <a:pt x="55" y="54"/>
                    </a:lnTo>
                    <a:lnTo>
                      <a:pt x="58" y="54"/>
                    </a:lnTo>
                    <a:lnTo>
                      <a:pt x="60" y="54"/>
                    </a:lnTo>
                    <a:lnTo>
                      <a:pt x="62" y="56"/>
                    </a:lnTo>
                    <a:lnTo>
                      <a:pt x="63" y="56"/>
                    </a:lnTo>
                    <a:lnTo>
                      <a:pt x="62" y="54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1" y="52"/>
                    </a:lnTo>
                    <a:lnTo>
                      <a:pt x="59" y="51"/>
                    </a:lnTo>
                    <a:lnTo>
                      <a:pt x="57" y="48"/>
                    </a:lnTo>
                    <a:lnTo>
                      <a:pt x="55" y="46"/>
                    </a:lnTo>
                    <a:lnTo>
                      <a:pt x="54" y="44"/>
                    </a:lnTo>
                    <a:lnTo>
                      <a:pt x="53" y="42"/>
                    </a:lnTo>
                    <a:lnTo>
                      <a:pt x="52" y="41"/>
                    </a:lnTo>
                    <a:lnTo>
                      <a:pt x="52" y="40"/>
                    </a:lnTo>
                    <a:lnTo>
                      <a:pt x="49" y="39"/>
                    </a:lnTo>
                    <a:lnTo>
                      <a:pt x="48" y="39"/>
                    </a:lnTo>
                    <a:lnTo>
                      <a:pt x="46" y="39"/>
                    </a:lnTo>
                    <a:lnTo>
                      <a:pt x="44" y="39"/>
                    </a:lnTo>
                    <a:lnTo>
                      <a:pt x="43" y="38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41" y="36"/>
                    </a:lnTo>
                    <a:lnTo>
                      <a:pt x="42" y="34"/>
                    </a:lnTo>
                    <a:lnTo>
                      <a:pt x="43" y="33"/>
                    </a:lnTo>
                    <a:lnTo>
                      <a:pt x="44" y="32"/>
                    </a:lnTo>
                    <a:lnTo>
                      <a:pt x="45" y="31"/>
                    </a:lnTo>
                    <a:lnTo>
                      <a:pt x="46" y="30"/>
                    </a:lnTo>
                    <a:lnTo>
                      <a:pt x="45" y="28"/>
                    </a:lnTo>
                    <a:lnTo>
                      <a:pt x="45" y="27"/>
                    </a:lnTo>
                    <a:lnTo>
                      <a:pt x="43" y="26"/>
                    </a:lnTo>
                    <a:lnTo>
                      <a:pt x="42" y="25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36" y="25"/>
                    </a:lnTo>
                    <a:lnTo>
                      <a:pt x="35" y="26"/>
                    </a:lnTo>
                    <a:lnTo>
                      <a:pt x="34" y="26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31" y="23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9" y="20"/>
                    </a:lnTo>
                    <a:lnTo>
                      <a:pt x="42" y="19"/>
                    </a:lnTo>
                    <a:lnTo>
                      <a:pt x="44" y="18"/>
                    </a:lnTo>
                    <a:lnTo>
                      <a:pt x="47" y="17"/>
                    </a:lnTo>
                    <a:lnTo>
                      <a:pt x="49" y="15"/>
                    </a:lnTo>
                    <a:lnTo>
                      <a:pt x="52" y="12"/>
                    </a:lnTo>
                    <a:lnTo>
                      <a:pt x="53" y="9"/>
                    </a:lnTo>
                    <a:lnTo>
                      <a:pt x="54" y="7"/>
                    </a:lnTo>
                    <a:lnTo>
                      <a:pt x="57" y="5"/>
                    </a:lnTo>
                    <a:lnTo>
                      <a:pt x="59" y="2"/>
                    </a:lnTo>
                    <a:lnTo>
                      <a:pt x="63" y="2"/>
                    </a:lnTo>
                    <a:lnTo>
                      <a:pt x="65" y="1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1" y="2"/>
                    </a:lnTo>
                    <a:lnTo>
                      <a:pt x="71" y="5"/>
                    </a:lnTo>
                    <a:lnTo>
                      <a:pt x="73" y="7"/>
                    </a:lnTo>
                    <a:lnTo>
                      <a:pt x="75" y="8"/>
                    </a:lnTo>
                    <a:lnTo>
                      <a:pt x="77" y="10"/>
                    </a:lnTo>
                    <a:lnTo>
                      <a:pt x="77" y="11"/>
                    </a:lnTo>
                    <a:lnTo>
                      <a:pt x="78" y="13"/>
                    </a:lnTo>
                    <a:lnTo>
                      <a:pt x="80" y="13"/>
                    </a:lnTo>
                    <a:lnTo>
                      <a:pt x="83" y="14"/>
                    </a:lnTo>
                    <a:lnTo>
                      <a:pt x="84" y="15"/>
                    </a:lnTo>
                    <a:lnTo>
                      <a:pt x="86" y="17"/>
                    </a:lnTo>
                    <a:lnTo>
                      <a:pt x="87" y="17"/>
                    </a:lnTo>
                    <a:lnTo>
                      <a:pt x="87" y="20"/>
                    </a:lnTo>
                    <a:lnTo>
                      <a:pt x="87" y="22"/>
                    </a:lnTo>
                    <a:lnTo>
                      <a:pt x="88" y="25"/>
                    </a:lnTo>
                    <a:lnTo>
                      <a:pt x="89" y="27"/>
                    </a:lnTo>
                    <a:lnTo>
                      <a:pt x="91" y="28"/>
                    </a:lnTo>
                    <a:lnTo>
                      <a:pt x="93" y="30"/>
                    </a:lnTo>
                    <a:lnTo>
                      <a:pt x="97" y="31"/>
                    </a:lnTo>
                    <a:lnTo>
                      <a:pt x="102" y="33"/>
                    </a:lnTo>
                    <a:lnTo>
                      <a:pt x="107" y="34"/>
                    </a:lnTo>
                    <a:lnTo>
                      <a:pt x="112" y="34"/>
                    </a:lnTo>
                    <a:lnTo>
                      <a:pt x="116" y="34"/>
                    </a:lnTo>
                    <a:lnTo>
                      <a:pt x="121" y="34"/>
                    </a:lnTo>
                    <a:lnTo>
                      <a:pt x="126" y="34"/>
                    </a:lnTo>
                    <a:lnTo>
                      <a:pt x="130" y="33"/>
                    </a:lnTo>
                    <a:lnTo>
                      <a:pt x="135" y="32"/>
                    </a:lnTo>
                    <a:lnTo>
                      <a:pt x="137" y="33"/>
                    </a:lnTo>
                    <a:lnTo>
                      <a:pt x="142" y="32"/>
                    </a:lnTo>
                    <a:lnTo>
                      <a:pt x="149" y="32"/>
                    </a:lnTo>
                    <a:lnTo>
                      <a:pt x="155" y="31"/>
                    </a:lnTo>
                    <a:lnTo>
                      <a:pt x="162" y="30"/>
                    </a:lnTo>
                    <a:lnTo>
                      <a:pt x="163" y="32"/>
                    </a:lnTo>
                    <a:close/>
                  </a:path>
                </a:pathLst>
              </a:custGeom>
              <a:grpFill/>
              <a:ln w="4826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5" name="СЗФО_Вологодская область">
                <a:extLst>
                  <a:ext uri="{FF2B5EF4-FFF2-40B4-BE49-F238E27FC236}">
                    <a16:creationId xmlns:a16="http://schemas.microsoft.com/office/drawing/2014/main" id="{6E4C9EEE-ED54-6FDE-F555-5BC3EF405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750" y="2527300"/>
                <a:ext cx="750888" cy="642938"/>
              </a:xfrm>
              <a:custGeom>
                <a:avLst/>
                <a:gdLst>
                  <a:gd name="T0" fmla="*/ 310 w 645"/>
                  <a:gd name="T1" fmla="*/ 167 h 553"/>
                  <a:gd name="T2" fmla="*/ 302 w 645"/>
                  <a:gd name="T3" fmla="*/ 142 h 553"/>
                  <a:gd name="T4" fmla="*/ 302 w 645"/>
                  <a:gd name="T5" fmla="*/ 92 h 553"/>
                  <a:gd name="T6" fmla="*/ 293 w 645"/>
                  <a:gd name="T7" fmla="*/ 16 h 553"/>
                  <a:gd name="T8" fmla="*/ 260 w 645"/>
                  <a:gd name="T9" fmla="*/ 0 h 553"/>
                  <a:gd name="T10" fmla="*/ 201 w 645"/>
                  <a:gd name="T11" fmla="*/ 25 h 553"/>
                  <a:gd name="T12" fmla="*/ 167 w 645"/>
                  <a:gd name="T13" fmla="*/ 0 h 553"/>
                  <a:gd name="T14" fmla="*/ 142 w 645"/>
                  <a:gd name="T15" fmla="*/ 33 h 553"/>
                  <a:gd name="T16" fmla="*/ 92 w 645"/>
                  <a:gd name="T17" fmla="*/ 67 h 553"/>
                  <a:gd name="T18" fmla="*/ 84 w 645"/>
                  <a:gd name="T19" fmla="*/ 92 h 553"/>
                  <a:gd name="T20" fmla="*/ 84 w 645"/>
                  <a:gd name="T21" fmla="*/ 109 h 553"/>
                  <a:gd name="T22" fmla="*/ 50 w 645"/>
                  <a:gd name="T23" fmla="*/ 125 h 553"/>
                  <a:gd name="T24" fmla="*/ 0 w 645"/>
                  <a:gd name="T25" fmla="*/ 142 h 553"/>
                  <a:gd name="T26" fmla="*/ 8 w 645"/>
                  <a:gd name="T27" fmla="*/ 167 h 553"/>
                  <a:gd name="T28" fmla="*/ 25 w 645"/>
                  <a:gd name="T29" fmla="*/ 201 h 553"/>
                  <a:gd name="T30" fmla="*/ 84 w 645"/>
                  <a:gd name="T31" fmla="*/ 235 h 553"/>
                  <a:gd name="T32" fmla="*/ 84 w 645"/>
                  <a:gd name="T33" fmla="*/ 260 h 553"/>
                  <a:gd name="T34" fmla="*/ 117 w 645"/>
                  <a:gd name="T35" fmla="*/ 285 h 553"/>
                  <a:gd name="T36" fmla="*/ 134 w 645"/>
                  <a:gd name="T37" fmla="*/ 243 h 553"/>
                  <a:gd name="T38" fmla="*/ 151 w 645"/>
                  <a:gd name="T39" fmla="*/ 310 h 553"/>
                  <a:gd name="T40" fmla="*/ 193 w 645"/>
                  <a:gd name="T41" fmla="*/ 327 h 553"/>
                  <a:gd name="T42" fmla="*/ 260 w 645"/>
                  <a:gd name="T43" fmla="*/ 402 h 553"/>
                  <a:gd name="T44" fmla="*/ 293 w 645"/>
                  <a:gd name="T45" fmla="*/ 394 h 553"/>
                  <a:gd name="T46" fmla="*/ 335 w 645"/>
                  <a:gd name="T47" fmla="*/ 385 h 553"/>
                  <a:gd name="T48" fmla="*/ 343 w 645"/>
                  <a:gd name="T49" fmla="*/ 402 h 553"/>
                  <a:gd name="T50" fmla="*/ 352 w 645"/>
                  <a:gd name="T51" fmla="*/ 436 h 553"/>
                  <a:gd name="T52" fmla="*/ 385 w 645"/>
                  <a:gd name="T53" fmla="*/ 453 h 553"/>
                  <a:gd name="T54" fmla="*/ 419 w 645"/>
                  <a:gd name="T55" fmla="*/ 486 h 553"/>
                  <a:gd name="T56" fmla="*/ 494 w 645"/>
                  <a:gd name="T57" fmla="*/ 545 h 553"/>
                  <a:gd name="T58" fmla="*/ 528 w 645"/>
                  <a:gd name="T59" fmla="*/ 545 h 553"/>
                  <a:gd name="T60" fmla="*/ 562 w 645"/>
                  <a:gd name="T61" fmla="*/ 536 h 553"/>
                  <a:gd name="T62" fmla="*/ 578 w 645"/>
                  <a:gd name="T63" fmla="*/ 520 h 553"/>
                  <a:gd name="T64" fmla="*/ 595 w 645"/>
                  <a:gd name="T65" fmla="*/ 503 h 553"/>
                  <a:gd name="T66" fmla="*/ 562 w 645"/>
                  <a:gd name="T67" fmla="*/ 486 h 553"/>
                  <a:gd name="T68" fmla="*/ 595 w 645"/>
                  <a:gd name="T69" fmla="*/ 469 h 553"/>
                  <a:gd name="T70" fmla="*/ 637 w 645"/>
                  <a:gd name="T71" fmla="*/ 402 h 553"/>
                  <a:gd name="T72" fmla="*/ 620 w 645"/>
                  <a:gd name="T73" fmla="*/ 369 h 553"/>
                  <a:gd name="T74" fmla="*/ 545 w 645"/>
                  <a:gd name="T75" fmla="*/ 335 h 553"/>
                  <a:gd name="T76" fmla="*/ 486 w 645"/>
                  <a:gd name="T77" fmla="*/ 318 h 553"/>
                  <a:gd name="T78" fmla="*/ 469 w 645"/>
                  <a:gd name="T79" fmla="*/ 293 h 553"/>
                  <a:gd name="T80" fmla="*/ 453 w 645"/>
                  <a:gd name="T81" fmla="*/ 268 h 553"/>
                  <a:gd name="T82" fmla="*/ 427 w 645"/>
                  <a:gd name="T83" fmla="*/ 251 h 553"/>
                  <a:gd name="T84" fmla="*/ 411 w 645"/>
                  <a:gd name="T85" fmla="*/ 243 h 553"/>
                  <a:gd name="T86" fmla="*/ 377 w 645"/>
                  <a:gd name="T87" fmla="*/ 226 h 553"/>
                  <a:gd name="T88" fmla="*/ 352 w 645"/>
                  <a:gd name="T89" fmla="*/ 201 h 553"/>
                  <a:gd name="T90" fmla="*/ 335 w 645"/>
                  <a:gd name="T91" fmla="*/ 176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45" h="553">
                    <a:moveTo>
                      <a:pt x="335" y="176"/>
                    </a:moveTo>
                    <a:lnTo>
                      <a:pt x="327" y="176"/>
                    </a:lnTo>
                    <a:lnTo>
                      <a:pt x="310" y="167"/>
                    </a:lnTo>
                    <a:lnTo>
                      <a:pt x="310" y="159"/>
                    </a:lnTo>
                    <a:lnTo>
                      <a:pt x="310" y="151"/>
                    </a:lnTo>
                    <a:lnTo>
                      <a:pt x="302" y="142"/>
                    </a:lnTo>
                    <a:lnTo>
                      <a:pt x="293" y="142"/>
                    </a:lnTo>
                    <a:lnTo>
                      <a:pt x="293" y="109"/>
                    </a:lnTo>
                    <a:lnTo>
                      <a:pt x="302" y="92"/>
                    </a:lnTo>
                    <a:lnTo>
                      <a:pt x="310" y="67"/>
                    </a:lnTo>
                    <a:lnTo>
                      <a:pt x="318" y="42"/>
                    </a:lnTo>
                    <a:lnTo>
                      <a:pt x="293" y="16"/>
                    </a:lnTo>
                    <a:lnTo>
                      <a:pt x="276" y="0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60" y="8"/>
                    </a:lnTo>
                    <a:lnTo>
                      <a:pt x="234" y="16"/>
                    </a:lnTo>
                    <a:lnTo>
                      <a:pt x="201" y="25"/>
                    </a:lnTo>
                    <a:lnTo>
                      <a:pt x="193" y="16"/>
                    </a:lnTo>
                    <a:lnTo>
                      <a:pt x="184" y="0"/>
                    </a:lnTo>
                    <a:lnTo>
                      <a:pt x="167" y="0"/>
                    </a:lnTo>
                    <a:lnTo>
                      <a:pt x="159" y="8"/>
                    </a:lnTo>
                    <a:lnTo>
                      <a:pt x="159" y="16"/>
                    </a:lnTo>
                    <a:lnTo>
                      <a:pt x="142" y="33"/>
                    </a:lnTo>
                    <a:lnTo>
                      <a:pt x="117" y="42"/>
                    </a:lnTo>
                    <a:lnTo>
                      <a:pt x="92" y="58"/>
                    </a:lnTo>
                    <a:lnTo>
                      <a:pt x="92" y="67"/>
                    </a:lnTo>
                    <a:lnTo>
                      <a:pt x="92" y="75"/>
                    </a:lnTo>
                    <a:lnTo>
                      <a:pt x="92" y="84"/>
                    </a:lnTo>
                    <a:lnTo>
                      <a:pt x="84" y="92"/>
                    </a:lnTo>
                    <a:lnTo>
                      <a:pt x="84" y="100"/>
                    </a:lnTo>
                    <a:lnTo>
                      <a:pt x="92" y="100"/>
                    </a:lnTo>
                    <a:lnTo>
                      <a:pt x="84" y="109"/>
                    </a:lnTo>
                    <a:lnTo>
                      <a:pt x="67" y="109"/>
                    </a:lnTo>
                    <a:lnTo>
                      <a:pt x="58" y="117"/>
                    </a:lnTo>
                    <a:lnTo>
                      <a:pt x="50" y="125"/>
                    </a:lnTo>
                    <a:lnTo>
                      <a:pt x="33" y="117"/>
                    </a:lnTo>
                    <a:lnTo>
                      <a:pt x="8" y="117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8" y="159"/>
                    </a:lnTo>
                    <a:lnTo>
                      <a:pt x="8" y="167"/>
                    </a:lnTo>
                    <a:lnTo>
                      <a:pt x="16" y="167"/>
                    </a:lnTo>
                    <a:lnTo>
                      <a:pt x="25" y="176"/>
                    </a:lnTo>
                    <a:lnTo>
                      <a:pt x="25" y="201"/>
                    </a:lnTo>
                    <a:lnTo>
                      <a:pt x="25" y="226"/>
                    </a:lnTo>
                    <a:lnTo>
                      <a:pt x="50" y="226"/>
                    </a:lnTo>
                    <a:lnTo>
                      <a:pt x="84" y="235"/>
                    </a:lnTo>
                    <a:lnTo>
                      <a:pt x="84" y="243"/>
                    </a:lnTo>
                    <a:lnTo>
                      <a:pt x="84" y="251"/>
                    </a:lnTo>
                    <a:lnTo>
                      <a:pt x="84" y="260"/>
                    </a:lnTo>
                    <a:lnTo>
                      <a:pt x="84" y="285"/>
                    </a:lnTo>
                    <a:lnTo>
                      <a:pt x="92" y="276"/>
                    </a:lnTo>
                    <a:lnTo>
                      <a:pt x="117" y="285"/>
                    </a:lnTo>
                    <a:lnTo>
                      <a:pt x="117" y="260"/>
                    </a:lnTo>
                    <a:lnTo>
                      <a:pt x="125" y="235"/>
                    </a:lnTo>
                    <a:lnTo>
                      <a:pt x="134" y="243"/>
                    </a:lnTo>
                    <a:lnTo>
                      <a:pt x="125" y="260"/>
                    </a:lnTo>
                    <a:lnTo>
                      <a:pt x="125" y="293"/>
                    </a:lnTo>
                    <a:lnTo>
                      <a:pt x="151" y="310"/>
                    </a:lnTo>
                    <a:lnTo>
                      <a:pt x="159" y="302"/>
                    </a:lnTo>
                    <a:lnTo>
                      <a:pt x="167" y="302"/>
                    </a:lnTo>
                    <a:lnTo>
                      <a:pt x="193" y="327"/>
                    </a:lnTo>
                    <a:lnTo>
                      <a:pt x="193" y="369"/>
                    </a:lnTo>
                    <a:lnTo>
                      <a:pt x="226" y="411"/>
                    </a:lnTo>
                    <a:lnTo>
                      <a:pt x="260" y="402"/>
                    </a:lnTo>
                    <a:lnTo>
                      <a:pt x="260" y="394"/>
                    </a:lnTo>
                    <a:lnTo>
                      <a:pt x="268" y="385"/>
                    </a:lnTo>
                    <a:lnTo>
                      <a:pt x="293" y="394"/>
                    </a:lnTo>
                    <a:lnTo>
                      <a:pt x="318" y="402"/>
                    </a:lnTo>
                    <a:lnTo>
                      <a:pt x="327" y="394"/>
                    </a:lnTo>
                    <a:lnTo>
                      <a:pt x="335" y="385"/>
                    </a:lnTo>
                    <a:lnTo>
                      <a:pt x="335" y="394"/>
                    </a:lnTo>
                    <a:lnTo>
                      <a:pt x="335" y="402"/>
                    </a:lnTo>
                    <a:lnTo>
                      <a:pt x="343" y="402"/>
                    </a:lnTo>
                    <a:lnTo>
                      <a:pt x="352" y="411"/>
                    </a:lnTo>
                    <a:lnTo>
                      <a:pt x="352" y="419"/>
                    </a:lnTo>
                    <a:lnTo>
                      <a:pt x="352" y="436"/>
                    </a:lnTo>
                    <a:lnTo>
                      <a:pt x="385" y="444"/>
                    </a:lnTo>
                    <a:lnTo>
                      <a:pt x="385" y="453"/>
                    </a:lnTo>
                    <a:lnTo>
                      <a:pt x="385" y="453"/>
                    </a:lnTo>
                    <a:lnTo>
                      <a:pt x="394" y="461"/>
                    </a:lnTo>
                    <a:lnTo>
                      <a:pt x="411" y="469"/>
                    </a:lnTo>
                    <a:lnTo>
                      <a:pt x="419" y="486"/>
                    </a:lnTo>
                    <a:lnTo>
                      <a:pt x="427" y="503"/>
                    </a:lnTo>
                    <a:lnTo>
                      <a:pt x="486" y="545"/>
                    </a:lnTo>
                    <a:lnTo>
                      <a:pt x="494" y="545"/>
                    </a:lnTo>
                    <a:lnTo>
                      <a:pt x="503" y="536"/>
                    </a:lnTo>
                    <a:lnTo>
                      <a:pt x="520" y="545"/>
                    </a:lnTo>
                    <a:lnTo>
                      <a:pt x="528" y="545"/>
                    </a:lnTo>
                    <a:lnTo>
                      <a:pt x="536" y="536"/>
                    </a:lnTo>
                    <a:lnTo>
                      <a:pt x="545" y="528"/>
                    </a:lnTo>
                    <a:lnTo>
                      <a:pt x="562" y="536"/>
                    </a:lnTo>
                    <a:lnTo>
                      <a:pt x="570" y="553"/>
                    </a:lnTo>
                    <a:lnTo>
                      <a:pt x="587" y="536"/>
                    </a:lnTo>
                    <a:lnTo>
                      <a:pt x="578" y="520"/>
                    </a:lnTo>
                    <a:lnTo>
                      <a:pt x="587" y="511"/>
                    </a:lnTo>
                    <a:lnTo>
                      <a:pt x="595" y="503"/>
                    </a:lnTo>
                    <a:lnTo>
                      <a:pt x="595" y="503"/>
                    </a:lnTo>
                    <a:lnTo>
                      <a:pt x="587" y="503"/>
                    </a:lnTo>
                    <a:lnTo>
                      <a:pt x="570" y="503"/>
                    </a:lnTo>
                    <a:lnTo>
                      <a:pt x="562" y="486"/>
                    </a:lnTo>
                    <a:lnTo>
                      <a:pt x="562" y="478"/>
                    </a:lnTo>
                    <a:lnTo>
                      <a:pt x="578" y="469"/>
                    </a:lnTo>
                    <a:lnTo>
                      <a:pt x="595" y="469"/>
                    </a:lnTo>
                    <a:lnTo>
                      <a:pt x="629" y="453"/>
                    </a:lnTo>
                    <a:lnTo>
                      <a:pt x="645" y="436"/>
                    </a:lnTo>
                    <a:lnTo>
                      <a:pt x="637" y="402"/>
                    </a:lnTo>
                    <a:lnTo>
                      <a:pt x="620" y="394"/>
                    </a:lnTo>
                    <a:lnTo>
                      <a:pt x="620" y="377"/>
                    </a:lnTo>
                    <a:lnTo>
                      <a:pt x="620" y="369"/>
                    </a:lnTo>
                    <a:lnTo>
                      <a:pt x="587" y="369"/>
                    </a:lnTo>
                    <a:lnTo>
                      <a:pt x="570" y="369"/>
                    </a:lnTo>
                    <a:lnTo>
                      <a:pt x="545" y="335"/>
                    </a:lnTo>
                    <a:lnTo>
                      <a:pt x="528" y="310"/>
                    </a:lnTo>
                    <a:lnTo>
                      <a:pt x="511" y="318"/>
                    </a:lnTo>
                    <a:lnTo>
                      <a:pt x="486" y="318"/>
                    </a:lnTo>
                    <a:lnTo>
                      <a:pt x="486" y="310"/>
                    </a:lnTo>
                    <a:lnTo>
                      <a:pt x="486" y="293"/>
                    </a:lnTo>
                    <a:lnTo>
                      <a:pt x="469" y="293"/>
                    </a:lnTo>
                    <a:lnTo>
                      <a:pt x="461" y="285"/>
                    </a:lnTo>
                    <a:lnTo>
                      <a:pt x="453" y="276"/>
                    </a:lnTo>
                    <a:lnTo>
                      <a:pt x="453" y="268"/>
                    </a:lnTo>
                    <a:lnTo>
                      <a:pt x="444" y="260"/>
                    </a:lnTo>
                    <a:lnTo>
                      <a:pt x="436" y="251"/>
                    </a:lnTo>
                    <a:lnTo>
                      <a:pt x="427" y="251"/>
                    </a:lnTo>
                    <a:lnTo>
                      <a:pt x="427" y="251"/>
                    </a:lnTo>
                    <a:lnTo>
                      <a:pt x="427" y="243"/>
                    </a:lnTo>
                    <a:lnTo>
                      <a:pt x="411" y="243"/>
                    </a:lnTo>
                    <a:lnTo>
                      <a:pt x="385" y="251"/>
                    </a:lnTo>
                    <a:lnTo>
                      <a:pt x="385" y="235"/>
                    </a:lnTo>
                    <a:lnTo>
                      <a:pt x="377" y="226"/>
                    </a:lnTo>
                    <a:lnTo>
                      <a:pt x="369" y="218"/>
                    </a:lnTo>
                    <a:lnTo>
                      <a:pt x="360" y="209"/>
                    </a:lnTo>
                    <a:lnTo>
                      <a:pt x="352" y="201"/>
                    </a:lnTo>
                    <a:lnTo>
                      <a:pt x="343" y="201"/>
                    </a:lnTo>
                    <a:lnTo>
                      <a:pt x="343" y="193"/>
                    </a:lnTo>
                    <a:lnTo>
                      <a:pt x="335" y="176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6" name="СЗФО_Архангельская область">
                <a:extLst>
                  <a:ext uri="{FF2B5EF4-FFF2-40B4-BE49-F238E27FC236}">
                    <a16:creationId xmlns:a16="http://schemas.microsoft.com/office/drawing/2014/main" id="{3D6BA4E1-0465-1B60-41B6-21EB0FB870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0063" y="635001"/>
                <a:ext cx="2792413" cy="2447926"/>
              </a:xfrm>
              <a:custGeom>
                <a:avLst/>
                <a:gdLst>
                  <a:gd name="T0" fmla="*/ 1476 w 2398"/>
                  <a:gd name="T1" fmla="*/ 1021 h 2103"/>
                  <a:gd name="T2" fmla="*/ 1434 w 2398"/>
                  <a:gd name="T3" fmla="*/ 1071 h 2103"/>
                  <a:gd name="T4" fmla="*/ 1367 w 2398"/>
                  <a:gd name="T5" fmla="*/ 1105 h 2103"/>
                  <a:gd name="T6" fmla="*/ 1342 w 2398"/>
                  <a:gd name="T7" fmla="*/ 1172 h 2103"/>
                  <a:gd name="T8" fmla="*/ 1359 w 2398"/>
                  <a:gd name="T9" fmla="*/ 1264 h 2103"/>
                  <a:gd name="T10" fmla="*/ 1359 w 2398"/>
                  <a:gd name="T11" fmla="*/ 1323 h 2103"/>
                  <a:gd name="T12" fmla="*/ 1409 w 2398"/>
                  <a:gd name="T13" fmla="*/ 1365 h 2103"/>
                  <a:gd name="T14" fmla="*/ 1451 w 2398"/>
                  <a:gd name="T15" fmla="*/ 1356 h 2103"/>
                  <a:gd name="T16" fmla="*/ 1510 w 2398"/>
                  <a:gd name="T17" fmla="*/ 1130 h 2103"/>
                  <a:gd name="T18" fmla="*/ 1543 w 2398"/>
                  <a:gd name="T19" fmla="*/ 1096 h 2103"/>
                  <a:gd name="T20" fmla="*/ 1526 w 2398"/>
                  <a:gd name="T21" fmla="*/ 1029 h 2103"/>
                  <a:gd name="T22" fmla="*/ 1702 w 2398"/>
                  <a:gd name="T23" fmla="*/ 904 h 2103"/>
                  <a:gd name="T24" fmla="*/ 1652 w 2398"/>
                  <a:gd name="T25" fmla="*/ 929 h 2103"/>
                  <a:gd name="T26" fmla="*/ 1593 w 2398"/>
                  <a:gd name="T27" fmla="*/ 971 h 2103"/>
                  <a:gd name="T28" fmla="*/ 1526 w 2398"/>
                  <a:gd name="T29" fmla="*/ 1013 h 2103"/>
                  <a:gd name="T30" fmla="*/ 1610 w 2398"/>
                  <a:gd name="T31" fmla="*/ 1080 h 2103"/>
                  <a:gd name="T32" fmla="*/ 1644 w 2398"/>
                  <a:gd name="T33" fmla="*/ 1021 h 2103"/>
                  <a:gd name="T34" fmla="*/ 1677 w 2398"/>
                  <a:gd name="T35" fmla="*/ 996 h 2103"/>
                  <a:gd name="T36" fmla="*/ 1744 w 2398"/>
                  <a:gd name="T37" fmla="*/ 979 h 2103"/>
                  <a:gd name="T38" fmla="*/ 1795 w 2398"/>
                  <a:gd name="T39" fmla="*/ 979 h 2103"/>
                  <a:gd name="T40" fmla="*/ 1828 w 2398"/>
                  <a:gd name="T41" fmla="*/ 946 h 2103"/>
                  <a:gd name="T42" fmla="*/ 1929 w 2398"/>
                  <a:gd name="T43" fmla="*/ 920 h 2103"/>
                  <a:gd name="T44" fmla="*/ 2113 w 2398"/>
                  <a:gd name="T45" fmla="*/ 836 h 2103"/>
                  <a:gd name="T46" fmla="*/ 1887 w 2398"/>
                  <a:gd name="T47" fmla="*/ 828 h 2103"/>
                  <a:gd name="T48" fmla="*/ 1761 w 2398"/>
                  <a:gd name="T49" fmla="*/ 845 h 2103"/>
                  <a:gd name="T50" fmla="*/ 2138 w 2398"/>
                  <a:gd name="T51" fmla="*/ 232 h 2103"/>
                  <a:gd name="T52" fmla="*/ 2097 w 2398"/>
                  <a:gd name="T53" fmla="*/ 198 h 2103"/>
                  <a:gd name="T54" fmla="*/ 2097 w 2398"/>
                  <a:gd name="T55" fmla="*/ 141 h 2103"/>
                  <a:gd name="T56" fmla="*/ 2147 w 2398"/>
                  <a:gd name="T57" fmla="*/ 141 h 2103"/>
                  <a:gd name="T58" fmla="*/ 1979 w 2398"/>
                  <a:gd name="T59" fmla="*/ 127 h 2103"/>
                  <a:gd name="T60" fmla="*/ 1988 w 2398"/>
                  <a:gd name="T61" fmla="*/ 52 h 2103"/>
                  <a:gd name="T62" fmla="*/ 2038 w 2398"/>
                  <a:gd name="T63" fmla="*/ 39 h 2103"/>
                  <a:gd name="T64" fmla="*/ 1946 w 2398"/>
                  <a:gd name="T65" fmla="*/ 80 h 2103"/>
                  <a:gd name="T66" fmla="*/ 1929 w 2398"/>
                  <a:gd name="T67" fmla="*/ 111 h 2103"/>
                  <a:gd name="T68" fmla="*/ 1996 w 2398"/>
                  <a:gd name="T69" fmla="*/ 99 h 2103"/>
                  <a:gd name="T70" fmla="*/ 2046 w 2398"/>
                  <a:gd name="T71" fmla="*/ 42 h 2103"/>
                  <a:gd name="T72" fmla="*/ 2373 w 2398"/>
                  <a:gd name="T73" fmla="*/ 108 h 2103"/>
                  <a:gd name="T74" fmla="*/ 2306 w 2398"/>
                  <a:gd name="T75" fmla="*/ 237 h 2103"/>
                  <a:gd name="T76" fmla="*/ 2155 w 2398"/>
                  <a:gd name="T77" fmla="*/ 258 h 2103"/>
                  <a:gd name="T78" fmla="*/ 2214 w 2398"/>
                  <a:gd name="T79" fmla="*/ 244 h 2103"/>
                  <a:gd name="T80" fmla="*/ 2256 w 2398"/>
                  <a:gd name="T81" fmla="*/ 194 h 2103"/>
                  <a:gd name="T82" fmla="*/ 2189 w 2398"/>
                  <a:gd name="T83" fmla="*/ 192 h 2103"/>
                  <a:gd name="T84" fmla="*/ 2189 w 2398"/>
                  <a:gd name="T85" fmla="*/ 120 h 2103"/>
                  <a:gd name="T86" fmla="*/ 2222 w 2398"/>
                  <a:gd name="T87" fmla="*/ 105 h 2103"/>
                  <a:gd name="T88" fmla="*/ 2281 w 2398"/>
                  <a:gd name="T89" fmla="*/ 91 h 2103"/>
                  <a:gd name="T90" fmla="*/ 2273 w 2398"/>
                  <a:gd name="T91" fmla="*/ 84 h 2103"/>
                  <a:gd name="T92" fmla="*/ 2214 w 2398"/>
                  <a:gd name="T93" fmla="*/ 81 h 2103"/>
                  <a:gd name="T94" fmla="*/ 403 w 2398"/>
                  <a:gd name="T95" fmla="*/ 1457 h 2103"/>
                  <a:gd name="T96" fmla="*/ 336 w 2398"/>
                  <a:gd name="T97" fmla="*/ 1449 h 2103"/>
                  <a:gd name="T98" fmla="*/ 252 w 2398"/>
                  <a:gd name="T99" fmla="*/ 1415 h 2103"/>
                  <a:gd name="T100" fmla="*/ 134 w 2398"/>
                  <a:gd name="T101" fmla="*/ 1432 h 2103"/>
                  <a:gd name="T102" fmla="*/ 67 w 2398"/>
                  <a:gd name="T103" fmla="*/ 1633 h 2103"/>
                  <a:gd name="T104" fmla="*/ 17 w 2398"/>
                  <a:gd name="T105" fmla="*/ 1784 h 2103"/>
                  <a:gd name="T106" fmla="*/ 118 w 2398"/>
                  <a:gd name="T107" fmla="*/ 1876 h 2103"/>
                  <a:gd name="T108" fmla="*/ 193 w 2398"/>
                  <a:gd name="T109" fmla="*/ 1943 h 2103"/>
                  <a:gd name="T110" fmla="*/ 403 w 2398"/>
                  <a:gd name="T111" fmla="*/ 2086 h 2103"/>
                  <a:gd name="T112" fmla="*/ 562 w 2398"/>
                  <a:gd name="T113" fmla="*/ 1943 h 2103"/>
                  <a:gd name="T114" fmla="*/ 520 w 2398"/>
                  <a:gd name="T115" fmla="*/ 1885 h 2103"/>
                  <a:gd name="T116" fmla="*/ 679 w 2398"/>
                  <a:gd name="T117" fmla="*/ 1784 h 2103"/>
                  <a:gd name="T118" fmla="*/ 780 w 2398"/>
                  <a:gd name="T119" fmla="*/ 1801 h 2103"/>
                  <a:gd name="T120" fmla="*/ 755 w 2398"/>
                  <a:gd name="T121" fmla="*/ 1616 h 2103"/>
                  <a:gd name="T122" fmla="*/ 629 w 2398"/>
                  <a:gd name="T123" fmla="*/ 1482 h 2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98" h="2103">
                    <a:moveTo>
                      <a:pt x="1333" y="1214"/>
                    </a:moveTo>
                    <a:lnTo>
                      <a:pt x="1333" y="1197"/>
                    </a:lnTo>
                    <a:lnTo>
                      <a:pt x="1317" y="1197"/>
                    </a:lnTo>
                    <a:lnTo>
                      <a:pt x="1317" y="1214"/>
                    </a:lnTo>
                    <a:lnTo>
                      <a:pt x="1325" y="1222"/>
                    </a:lnTo>
                    <a:lnTo>
                      <a:pt x="1317" y="1256"/>
                    </a:lnTo>
                    <a:lnTo>
                      <a:pt x="1342" y="1231"/>
                    </a:lnTo>
                    <a:lnTo>
                      <a:pt x="1342" y="1222"/>
                    </a:lnTo>
                    <a:lnTo>
                      <a:pt x="1333" y="1214"/>
                    </a:lnTo>
                    <a:close/>
                    <a:moveTo>
                      <a:pt x="1526" y="1029"/>
                    </a:moveTo>
                    <a:lnTo>
                      <a:pt x="1501" y="1021"/>
                    </a:lnTo>
                    <a:lnTo>
                      <a:pt x="1476" y="1021"/>
                    </a:lnTo>
                    <a:lnTo>
                      <a:pt x="1476" y="1029"/>
                    </a:lnTo>
                    <a:lnTo>
                      <a:pt x="1476" y="1038"/>
                    </a:lnTo>
                    <a:lnTo>
                      <a:pt x="1468" y="1038"/>
                    </a:lnTo>
                    <a:lnTo>
                      <a:pt x="1468" y="1038"/>
                    </a:lnTo>
                    <a:lnTo>
                      <a:pt x="1468" y="1046"/>
                    </a:lnTo>
                    <a:lnTo>
                      <a:pt x="1468" y="1055"/>
                    </a:lnTo>
                    <a:lnTo>
                      <a:pt x="1451" y="1046"/>
                    </a:lnTo>
                    <a:lnTo>
                      <a:pt x="1426" y="1046"/>
                    </a:lnTo>
                    <a:lnTo>
                      <a:pt x="1426" y="1055"/>
                    </a:lnTo>
                    <a:lnTo>
                      <a:pt x="1426" y="1063"/>
                    </a:lnTo>
                    <a:lnTo>
                      <a:pt x="1434" y="1071"/>
                    </a:lnTo>
                    <a:lnTo>
                      <a:pt x="1434" y="1071"/>
                    </a:lnTo>
                    <a:lnTo>
                      <a:pt x="1426" y="1071"/>
                    </a:lnTo>
                    <a:lnTo>
                      <a:pt x="1426" y="1080"/>
                    </a:lnTo>
                    <a:lnTo>
                      <a:pt x="1426" y="1080"/>
                    </a:lnTo>
                    <a:lnTo>
                      <a:pt x="1434" y="1080"/>
                    </a:lnTo>
                    <a:lnTo>
                      <a:pt x="1434" y="1080"/>
                    </a:lnTo>
                    <a:lnTo>
                      <a:pt x="1426" y="1080"/>
                    </a:lnTo>
                    <a:lnTo>
                      <a:pt x="1417" y="1088"/>
                    </a:lnTo>
                    <a:lnTo>
                      <a:pt x="1392" y="1105"/>
                    </a:lnTo>
                    <a:lnTo>
                      <a:pt x="1375" y="1122"/>
                    </a:lnTo>
                    <a:lnTo>
                      <a:pt x="1375" y="1122"/>
                    </a:lnTo>
                    <a:lnTo>
                      <a:pt x="1367" y="1113"/>
                    </a:lnTo>
                    <a:lnTo>
                      <a:pt x="1367" y="1105"/>
                    </a:lnTo>
                    <a:lnTo>
                      <a:pt x="1359" y="1096"/>
                    </a:lnTo>
                    <a:lnTo>
                      <a:pt x="1342" y="1105"/>
                    </a:lnTo>
                    <a:lnTo>
                      <a:pt x="1325" y="1122"/>
                    </a:lnTo>
                    <a:lnTo>
                      <a:pt x="1317" y="1147"/>
                    </a:lnTo>
                    <a:lnTo>
                      <a:pt x="1317" y="1172"/>
                    </a:lnTo>
                    <a:lnTo>
                      <a:pt x="1325" y="1172"/>
                    </a:lnTo>
                    <a:lnTo>
                      <a:pt x="1333" y="1172"/>
                    </a:lnTo>
                    <a:lnTo>
                      <a:pt x="1333" y="1172"/>
                    </a:lnTo>
                    <a:lnTo>
                      <a:pt x="1333" y="1180"/>
                    </a:lnTo>
                    <a:lnTo>
                      <a:pt x="1333" y="1180"/>
                    </a:lnTo>
                    <a:lnTo>
                      <a:pt x="1333" y="1180"/>
                    </a:lnTo>
                    <a:lnTo>
                      <a:pt x="1342" y="1172"/>
                    </a:lnTo>
                    <a:lnTo>
                      <a:pt x="1350" y="1164"/>
                    </a:lnTo>
                    <a:lnTo>
                      <a:pt x="1350" y="1172"/>
                    </a:lnTo>
                    <a:lnTo>
                      <a:pt x="1342" y="1189"/>
                    </a:lnTo>
                    <a:lnTo>
                      <a:pt x="1359" y="1205"/>
                    </a:lnTo>
                    <a:lnTo>
                      <a:pt x="1367" y="1197"/>
                    </a:lnTo>
                    <a:lnTo>
                      <a:pt x="1367" y="1197"/>
                    </a:lnTo>
                    <a:lnTo>
                      <a:pt x="1367" y="1197"/>
                    </a:lnTo>
                    <a:lnTo>
                      <a:pt x="1359" y="1205"/>
                    </a:lnTo>
                    <a:lnTo>
                      <a:pt x="1350" y="1239"/>
                    </a:lnTo>
                    <a:lnTo>
                      <a:pt x="1359" y="1247"/>
                    </a:lnTo>
                    <a:lnTo>
                      <a:pt x="1367" y="1264"/>
                    </a:lnTo>
                    <a:lnTo>
                      <a:pt x="1359" y="1264"/>
                    </a:lnTo>
                    <a:lnTo>
                      <a:pt x="1350" y="1264"/>
                    </a:lnTo>
                    <a:lnTo>
                      <a:pt x="1350" y="1264"/>
                    </a:lnTo>
                    <a:lnTo>
                      <a:pt x="1342" y="1256"/>
                    </a:lnTo>
                    <a:lnTo>
                      <a:pt x="1342" y="1264"/>
                    </a:lnTo>
                    <a:lnTo>
                      <a:pt x="1333" y="1273"/>
                    </a:lnTo>
                    <a:lnTo>
                      <a:pt x="1325" y="1273"/>
                    </a:lnTo>
                    <a:lnTo>
                      <a:pt x="1325" y="1273"/>
                    </a:lnTo>
                    <a:lnTo>
                      <a:pt x="1325" y="1289"/>
                    </a:lnTo>
                    <a:lnTo>
                      <a:pt x="1333" y="1306"/>
                    </a:lnTo>
                    <a:lnTo>
                      <a:pt x="1350" y="1306"/>
                    </a:lnTo>
                    <a:lnTo>
                      <a:pt x="1350" y="1306"/>
                    </a:lnTo>
                    <a:lnTo>
                      <a:pt x="1359" y="1323"/>
                    </a:lnTo>
                    <a:lnTo>
                      <a:pt x="1359" y="1340"/>
                    </a:lnTo>
                    <a:lnTo>
                      <a:pt x="1367" y="1340"/>
                    </a:lnTo>
                    <a:lnTo>
                      <a:pt x="1367" y="1340"/>
                    </a:lnTo>
                    <a:lnTo>
                      <a:pt x="1375" y="1340"/>
                    </a:lnTo>
                    <a:lnTo>
                      <a:pt x="1375" y="1340"/>
                    </a:lnTo>
                    <a:lnTo>
                      <a:pt x="1375" y="1331"/>
                    </a:lnTo>
                    <a:lnTo>
                      <a:pt x="1384" y="1331"/>
                    </a:lnTo>
                    <a:lnTo>
                      <a:pt x="1392" y="1348"/>
                    </a:lnTo>
                    <a:lnTo>
                      <a:pt x="1401" y="1365"/>
                    </a:lnTo>
                    <a:lnTo>
                      <a:pt x="1409" y="1373"/>
                    </a:lnTo>
                    <a:lnTo>
                      <a:pt x="1409" y="1365"/>
                    </a:lnTo>
                    <a:lnTo>
                      <a:pt x="1409" y="1365"/>
                    </a:lnTo>
                    <a:lnTo>
                      <a:pt x="1409" y="1356"/>
                    </a:lnTo>
                    <a:lnTo>
                      <a:pt x="1417" y="1348"/>
                    </a:lnTo>
                    <a:lnTo>
                      <a:pt x="1417" y="1365"/>
                    </a:lnTo>
                    <a:lnTo>
                      <a:pt x="1434" y="1390"/>
                    </a:lnTo>
                    <a:lnTo>
                      <a:pt x="1434" y="1390"/>
                    </a:lnTo>
                    <a:lnTo>
                      <a:pt x="1434" y="1382"/>
                    </a:lnTo>
                    <a:lnTo>
                      <a:pt x="1434" y="1373"/>
                    </a:lnTo>
                    <a:lnTo>
                      <a:pt x="1434" y="1373"/>
                    </a:lnTo>
                    <a:lnTo>
                      <a:pt x="1442" y="1382"/>
                    </a:lnTo>
                    <a:lnTo>
                      <a:pt x="1459" y="1382"/>
                    </a:lnTo>
                    <a:lnTo>
                      <a:pt x="1459" y="1382"/>
                    </a:lnTo>
                    <a:lnTo>
                      <a:pt x="1451" y="1356"/>
                    </a:lnTo>
                    <a:lnTo>
                      <a:pt x="1442" y="1331"/>
                    </a:lnTo>
                    <a:lnTo>
                      <a:pt x="1442" y="1289"/>
                    </a:lnTo>
                    <a:lnTo>
                      <a:pt x="1451" y="1247"/>
                    </a:lnTo>
                    <a:lnTo>
                      <a:pt x="1459" y="1214"/>
                    </a:lnTo>
                    <a:lnTo>
                      <a:pt x="1476" y="1180"/>
                    </a:lnTo>
                    <a:lnTo>
                      <a:pt x="1484" y="1180"/>
                    </a:lnTo>
                    <a:lnTo>
                      <a:pt x="1484" y="1180"/>
                    </a:lnTo>
                    <a:lnTo>
                      <a:pt x="1493" y="1164"/>
                    </a:lnTo>
                    <a:lnTo>
                      <a:pt x="1501" y="1147"/>
                    </a:lnTo>
                    <a:lnTo>
                      <a:pt x="1510" y="1130"/>
                    </a:lnTo>
                    <a:lnTo>
                      <a:pt x="1510" y="1130"/>
                    </a:lnTo>
                    <a:lnTo>
                      <a:pt x="1510" y="1130"/>
                    </a:lnTo>
                    <a:lnTo>
                      <a:pt x="1518" y="1138"/>
                    </a:lnTo>
                    <a:lnTo>
                      <a:pt x="1535" y="1130"/>
                    </a:lnTo>
                    <a:lnTo>
                      <a:pt x="1535" y="1122"/>
                    </a:lnTo>
                    <a:lnTo>
                      <a:pt x="1526" y="1113"/>
                    </a:lnTo>
                    <a:lnTo>
                      <a:pt x="1526" y="1113"/>
                    </a:lnTo>
                    <a:lnTo>
                      <a:pt x="1526" y="1113"/>
                    </a:lnTo>
                    <a:lnTo>
                      <a:pt x="1535" y="1113"/>
                    </a:lnTo>
                    <a:lnTo>
                      <a:pt x="1551" y="1122"/>
                    </a:lnTo>
                    <a:lnTo>
                      <a:pt x="1560" y="1113"/>
                    </a:lnTo>
                    <a:lnTo>
                      <a:pt x="1560" y="1105"/>
                    </a:lnTo>
                    <a:lnTo>
                      <a:pt x="1551" y="1105"/>
                    </a:lnTo>
                    <a:lnTo>
                      <a:pt x="1543" y="1096"/>
                    </a:lnTo>
                    <a:lnTo>
                      <a:pt x="1568" y="1105"/>
                    </a:lnTo>
                    <a:lnTo>
                      <a:pt x="1568" y="1088"/>
                    </a:lnTo>
                    <a:lnTo>
                      <a:pt x="1568" y="1088"/>
                    </a:lnTo>
                    <a:lnTo>
                      <a:pt x="1568" y="1088"/>
                    </a:lnTo>
                    <a:lnTo>
                      <a:pt x="1577" y="1088"/>
                    </a:lnTo>
                    <a:lnTo>
                      <a:pt x="1585" y="1088"/>
                    </a:lnTo>
                    <a:lnTo>
                      <a:pt x="1577" y="1063"/>
                    </a:lnTo>
                    <a:lnTo>
                      <a:pt x="1560" y="1046"/>
                    </a:lnTo>
                    <a:lnTo>
                      <a:pt x="1560" y="1038"/>
                    </a:lnTo>
                    <a:lnTo>
                      <a:pt x="1551" y="1029"/>
                    </a:lnTo>
                    <a:lnTo>
                      <a:pt x="1535" y="1029"/>
                    </a:lnTo>
                    <a:lnTo>
                      <a:pt x="1526" y="1029"/>
                    </a:lnTo>
                    <a:close/>
                    <a:moveTo>
                      <a:pt x="1719" y="845"/>
                    </a:moveTo>
                    <a:lnTo>
                      <a:pt x="1702" y="862"/>
                    </a:lnTo>
                    <a:lnTo>
                      <a:pt x="1702" y="862"/>
                    </a:lnTo>
                    <a:lnTo>
                      <a:pt x="1702" y="870"/>
                    </a:lnTo>
                    <a:lnTo>
                      <a:pt x="1711" y="870"/>
                    </a:lnTo>
                    <a:lnTo>
                      <a:pt x="1711" y="878"/>
                    </a:lnTo>
                    <a:lnTo>
                      <a:pt x="1719" y="887"/>
                    </a:lnTo>
                    <a:lnTo>
                      <a:pt x="1719" y="887"/>
                    </a:lnTo>
                    <a:lnTo>
                      <a:pt x="1702" y="887"/>
                    </a:lnTo>
                    <a:lnTo>
                      <a:pt x="1686" y="895"/>
                    </a:lnTo>
                    <a:lnTo>
                      <a:pt x="1694" y="895"/>
                    </a:lnTo>
                    <a:lnTo>
                      <a:pt x="1702" y="904"/>
                    </a:lnTo>
                    <a:lnTo>
                      <a:pt x="1702" y="904"/>
                    </a:lnTo>
                    <a:lnTo>
                      <a:pt x="1702" y="912"/>
                    </a:lnTo>
                    <a:lnTo>
                      <a:pt x="1711" y="920"/>
                    </a:lnTo>
                    <a:lnTo>
                      <a:pt x="1711" y="920"/>
                    </a:lnTo>
                    <a:lnTo>
                      <a:pt x="1711" y="920"/>
                    </a:lnTo>
                    <a:lnTo>
                      <a:pt x="1694" y="912"/>
                    </a:lnTo>
                    <a:lnTo>
                      <a:pt x="1669" y="904"/>
                    </a:lnTo>
                    <a:lnTo>
                      <a:pt x="1660" y="912"/>
                    </a:lnTo>
                    <a:lnTo>
                      <a:pt x="1669" y="929"/>
                    </a:lnTo>
                    <a:lnTo>
                      <a:pt x="1669" y="929"/>
                    </a:lnTo>
                    <a:lnTo>
                      <a:pt x="1660" y="929"/>
                    </a:lnTo>
                    <a:lnTo>
                      <a:pt x="1652" y="929"/>
                    </a:lnTo>
                    <a:lnTo>
                      <a:pt x="1635" y="929"/>
                    </a:lnTo>
                    <a:lnTo>
                      <a:pt x="1644" y="937"/>
                    </a:lnTo>
                    <a:lnTo>
                      <a:pt x="1644" y="946"/>
                    </a:lnTo>
                    <a:lnTo>
                      <a:pt x="1635" y="946"/>
                    </a:lnTo>
                    <a:lnTo>
                      <a:pt x="1627" y="937"/>
                    </a:lnTo>
                    <a:lnTo>
                      <a:pt x="1627" y="954"/>
                    </a:lnTo>
                    <a:lnTo>
                      <a:pt x="1635" y="971"/>
                    </a:lnTo>
                    <a:lnTo>
                      <a:pt x="1627" y="962"/>
                    </a:lnTo>
                    <a:lnTo>
                      <a:pt x="1610" y="946"/>
                    </a:lnTo>
                    <a:lnTo>
                      <a:pt x="1593" y="954"/>
                    </a:lnTo>
                    <a:lnTo>
                      <a:pt x="1593" y="971"/>
                    </a:lnTo>
                    <a:lnTo>
                      <a:pt x="1593" y="971"/>
                    </a:lnTo>
                    <a:lnTo>
                      <a:pt x="1593" y="962"/>
                    </a:lnTo>
                    <a:lnTo>
                      <a:pt x="1577" y="954"/>
                    </a:lnTo>
                    <a:lnTo>
                      <a:pt x="1560" y="962"/>
                    </a:lnTo>
                    <a:lnTo>
                      <a:pt x="1551" y="971"/>
                    </a:lnTo>
                    <a:lnTo>
                      <a:pt x="1543" y="962"/>
                    </a:lnTo>
                    <a:lnTo>
                      <a:pt x="1543" y="962"/>
                    </a:lnTo>
                    <a:lnTo>
                      <a:pt x="1560" y="987"/>
                    </a:lnTo>
                    <a:lnTo>
                      <a:pt x="1593" y="996"/>
                    </a:lnTo>
                    <a:lnTo>
                      <a:pt x="1593" y="1004"/>
                    </a:lnTo>
                    <a:lnTo>
                      <a:pt x="1568" y="1004"/>
                    </a:lnTo>
                    <a:lnTo>
                      <a:pt x="1543" y="1004"/>
                    </a:lnTo>
                    <a:lnTo>
                      <a:pt x="1526" y="1013"/>
                    </a:lnTo>
                    <a:lnTo>
                      <a:pt x="1526" y="1021"/>
                    </a:lnTo>
                    <a:lnTo>
                      <a:pt x="1535" y="1021"/>
                    </a:lnTo>
                    <a:lnTo>
                      <a:pt x="1551" y="1021"/>
                    </a:lnTo>
                    <a:lnTo>
                      <a:pt x="1568" y="1038"/>
                    </a:lnTo>
                    <a:lnTo>
                      <a:pt x="1577" y="1055"/>
                    </a:lnTo>
                    <a:lnTo>
                      <a:pt x="1585" y="1046"/>
                    </a:lnTo>
                    <a:lnTo>
                      <a:pt x="1585" y="1046"/>
                    </a:lnTo>
                    <a:lnTo>
                      <a:pt x="1585" y="1071"/>
                    </a:lnTo>
                    <a:lnTo>
                      <a:pt x="1602" y="1080"/>
                    </a:lnTo>
                    <a:lnTo>
                      <a:pt x="1602" y="1080"/>
                    </a:lnTo>
                    <a:lnTo>
                      <a:pt x="1610" y="1071"/>
                    </a:lnTo>
                    <a:lnTo>
                      <a:pt x="1610" y="1080"/>
                    </a:lnTo>
                    <a:lnTo>
                      <a:pt x="1619" y="1071"/>
                    </a:lnTo>
                    <a:lnTo>
                      <a:pt x="1635" y="1063"/>
                    </a:lnTo>
                    <a:lnTo>
                      <a:pt x="1627" y="1046"/>
                    </a:lnTo>
                    <a:lnTo>
                      <a:pt x="1627" y="1046"/>
                    </a:lnTo>
                    <a:lnTo>
                      <a:pt x="1627" y="1038"/>
                    </a:lnTo>
                    <a:lnTo>
                      <a:pt x="1627" y="1029"/>
                    </a:lnTo>
                    <a:lnTo>
                      <a:pt x="1627" y="1029"/>
                    </a:lnTo>
                    <a:lnTo>
                      <a:pt x="1635" y="1055"/>
                    </a:lnTo>
                    <a:lnTo>
                      <a:pt x="1652" y="1055"/>
                    </a:lnTo>
                    <a:lnTo>
                      <a:pt x="1660" y="1046"/>
                    </a:lnTo>
                    <a:lnTo>
                      <a:pt x="1652" y="1029"/>
                    </a:lnTo>
                    <a:lnTo>
                      <a:pt x="1644" y="1021"/>
                    </a:lnTo>
                    <a:lnTo>
                      <a:pt x="1644" y="1013"/>
                    </a:lnTo>
                    <a:lnTo>
                      <a:pt x="1644" y="1013"/>
                    </a:lnTo>
                    <a:lnTo>
                      <a:pt x="1660" y="1021"/>
                    </a:lnTo>
                    <a:lnTo>
                      <a:pt x="1669" y="1038"/>
                    </a:lnTo>
                    <a:lnTo>
                      <a:pt x="1669" y="1038"/>
                    </a:lnTo>
                    <a:lnTo>
                      <a:pt x="1669" y="1046"/>
                    </a:lnTo>
                    <a:lnTo>
                      <a:pt x="1677" y="1029"/>
                    </a:lnTo>
                    <a:lnTo>
                      <a:pt x="1686" y="1013"/>
                    </a:lnTo>
                    <a:lnTo>
                      <a:pt x="1677" y="1004"/>
                    </a:lnTo>
                    <a:lnTo>
                      <a:pt x="1677" y="996"/>
                    </a:lnTo>
                    <a:lnTo>
                      <a:pt x="1677" y="996"/>
                    </a:lnTo>
                    <a:lnTo>
                      <a:pt x="1677" y="996"/>
                    </a:lnTo>
                    <a:lnTo>
                      <a:pt x="1686" y="996"/>
                    </a:lnTo>
                    <a:lnTo>
                      <a:pt x="1686" y="996"/>
                    </a:lnTo>
                    <a:lnTo>
                      <a:pt x="1686" y="987"/>
                    </a:lnTo>
                    <a:lnTo>
                      <a:pt x="1694" y="987"/>
                    </a:lnTo>
                    <a:lnTo>
                      <a:pt x="1694" y="996"/>
                    </a:lnTo>
                    <a:lnTo>
                      <a:pt x="1694" y="1013"/>
                    </a:lnTo>
                    <a:lnTo>
                      <a:pt x="1694" y="1029"/>
                    </a:lnTo>
                    <a:lnTo>
                      <a:pt x="1702" y="1021"/>
                    </a:lnTo>
                    <a:lnTo>
                      <a:pt x="1702" y="1021"/>
                    </a:lnTo>
                    <a:lnTo>
                      <a:pt x="1711" y="1013"/>
                    </a:lnTo>
                    <a:lnTo>
                      <a:pt x="1728" y="1004"/>
                    </a:lnTo>
                    <a:lnTo>
                      <a:pt x="1744" y="979"/>
                    </a:lnTo>
                    <a:lnTo>
                      <a:pt x="1736" y="971"/>
                    </a:lnTo>
                    <a:lnTo>
                      <a:pt x="1736" y="962"/>
                    </a:lnTo>
                    <a:lnTo>
                      <a:pt x="1744" y="962"/>
                    </a:lnTo>
                    <a:lnTo>
                      <a:pt x="1744" y="979"/>
                    </a:lnTo>
                    <a:lnTo>
                      <a:pt x="1761" y="987"/>
                    </a:lnTo>
                    <a:lnTo>
                      <a:pt x="1761" y="987"/>
                    </a:lnTo>
                    <a:lnTo>
                      <a:pt x="1769" y="979"/>
                    </a:lnTo>
                    <a:lnTo>
                      <a:pt x="1778" y="962"/>
                    </a:lnTo>
                    <a:lnTo>
                      <a:pt x="1778" y="954"/>
                    </a:lnTo>
                    <a:lnTo>
                      <a:pt x="1778" y="962"/>
                    </a:lnTo>
                    <a:lnTo>
                      <a:pt x="1786" y="987"/>
                    </a:lnTo>
                    <a:lnTo>
                      <a:pt x="1795" y="979"/>
                    </a:lnTo>
                    <a:lnTo>
                      <a:pt x="1795" y="962"/>
                    </a:lnTo>
                    <a:lnTo>
                      <a:pt x="1803" y="962"/>
                    </a:lnTo>
                    <a:lnTo>
                      <a:pt x="1803" y="971"/>
                    </a:lnTo>
                    <a:lnTo>
                      <a:pt x="1803" y="979"/>
                    </a:lnTo>
                    <a:lnTo>
                      <a:pt x="1820" y="971"/>
                    </a:lnTo>
                    <a:lnTo>
                      <a:pt x="1820" y="962"/>
                    </a:lnTo>
                    <a:lnTo>
                      <a:pt x="1828" y="971"/>
                    </a:lnTo>
                    <a:lnTo>
                      <a:pt x="1837" y="962"/>
                    </a:lnTo>
                    <a:lnTo>
                      <a:pt x="1837" y="962"/>
                    </a:lnTo>
                    <a:lnTo>
                      <a:pt x="1837" y="954"/>
                    </a:lnTo>
                    <a:lnTo>
                      <a:pt x="1828" y="946"/>
                    </a:lnTo>
                    <a:lnTo>
                      <a:pt x="1828" y="946"/>
                    </a:lnTo>
                    <a:lnTo>
                      <a:pt x="1837" y="946"/>
                    </a:lnTo>
                    <a:lnTo>
                      <a:pt x="1845" y="946"/>
                    </a:lnTo>
                    <a:lnTo>
                      <a:pt x="1853" y="937"/>
                    </a:lnTo>
                    <a:lnTo>
                      <a:pt x="1845" y="946"/>
                    </a:lnTo>
                    <a:lnTo>
                      <a:pt x="1862" y="937"/>
                    </a:lnTo>
                    <a:lnTo>
                      <a:pt x="1887" y="929"/>
                    </a:lnTo>
                    <a:lnTo>
                      <a:pt x="1887" y="929"/>
                    </a:lnTo>
                    <a:lnTo>
                      <a:pt x="1887" y="929"/>
                    </a:lnTo>
                    <a:lnTo>
                      <a:pt x="1887" y="937"/>
                    </a:lnTo>
                    <a:lnTo>
                      <a:pt x="1895" y="929"/>
                    </a:lnTo>
                    <a:lnTo>
                      <a:pt x="1904" y="929"/>
                    </a:lnTo>
                    <a:lnTo>
                      <a:pt x="1929" y="920"/>
                    </a:lnTo>
                    <a:lnTo>
                      <a:pt x="1954" y="920"/>
                    </a:lnTo>
                    <a:lnTo>
                      <a:pt x="1971" y="920"/>
                    </a:lnTo>
                    <a:lnTo>
                      <a:pt x="1979" y="920"/>
                    </a:lnTo>
                    <a:lnTo>
                      <a:pt x="2071" y="920"/>
                    </a:lnTo>
                    <a:lnTo>
                      <a:pt x="2155" y="912"/>
                    </a:lnTo>
                    <a:lnTo>
                      <a:pt x="2180" y="895"/>
                    </a:lnTo>
                    <a:lnTo>
                      <a:pt x="2197" y="870"/>
                    </a:lnTo>
                    <a:lnTo>
                      <a:pt x="2214" y="853"/>
                    </a:lnTo>
                    <a:lnTo>
                      <a:pt x="2206" y="828"/>
                    </a:lnTo>
                    <a:lnTo>
                      <a:pt x="2164" y="811"/>
                    </a:lnTo>
                    <a:lnTo>
                      <a:pt x="2113" y="828"/>
                    </a:lnTo>
                    <a:lnTo>
                      <a:pt x="2113" y="836"/>
                    </a:lnTo>
                    <a:lnTo>
                      <a:pt x="2105" y="845"/>
                    </a:lnTo>
                    <a:lnTo>
                      <a:pt x="2097" y="845"/>
                    </a:lnTo>
                    <a:lnTo>
                      <a:pt x="2097" y="836"/>
                    </a:lnTo>
                    <a:lnTo>
                      <a:pt x="1988" y="836"/>
                    </a:lnTo>
                    <a:lnTo>
                      <a:pt x="1962" y="811"/>
                    </a:lnTo>
                    <a:lnTo>
                      <a:pt x="1946" y="803"/>
                    </a:lnTo>
                    <a:lnTo>
                      <a:pt x="1937" y="820"/>
                    </a:lnTo>
                    <a:lnTo>
                      <a:pt x="1912" y="828"/>
                    </a:lnTo>
                    <a:lnTo>
                      <a:pt x="1920" y="828"/>
                    </a:lnTo>
                    <a:lnTo>
                      <a:pt x="1920" y="820"/>
                    </a:lnTo>
                    <a:lnTo>
                      <a:pt x="1904" y="820"/>
                    </a:lnTo>
                    <a:lnTo>
                      <a:pt x="1887" y="828"/>
                    </a:lnTo>
                    <a:lnTo>
                      <a:pt x="1870" y="820"/>
                    </a:lnTo>
                    <a:lnTo>
                      <a:pt x="1845" y="820"/>
                    </a:lnTo>
                    <a:lnTo>
                      <a:pt x="1828" y="828"/>
                    </a:lnTo>
                    <a:lnTo>
                      <a:pt x="1820" y="828"/>
                    </a:lnTo>
                    <a:lnTo>
                      <a:pt x="1811" y="828"/>
                    </a:lnTo>
                    <a:lnTo>
                      <a:pt x="1811" y="836"/>
                    </a:lnTo>
                    <a:lnTo>
                      <a:pt x="1811" y="836"/>
                    </a:lnTo>
                    <a:lnTo>
                      <a:pt x="1786" y="836"/>
                    </a:lnTo>
                    <a:lnTo>
                      <a:pt x="1786" y="853"/>
                    </a:lnTo>
                    <a:lnTo>
                      <a:pt x="1778" y="862"/>
                    </a:lnTo>
                    <a:lnTo>
                      <a:pt x="1769" y="853"/>
                    </a:lnTo>
                    <a:lnTo>
                      <a:pt x="1761" y="845"/>
                    </a:lnTo>
                    <a:lnTo>
                      <a:pt x="1753" y="853"/>
                    </a:lnTo>
                    <a:lnTo>
                      <a:pt x="1744" y="862"/>
                    </a:lnTo>
                    <a:lnTo>
                      <a:pt x="1728" y="870"/>
                    </a:lnTo>
                    <a:lnTo>
                      <a:pt x="1728" y="870"/>
                    </a:lnTo>
                    <a:lnTo>
                      <a:pt x="1728" y="862"/>
                    </a:lnTo>
                    <a:lnTo>
                      <a:pt x="1719" y="845"/>
                    </a:lnTo>
                    <a:close/>
                    <a:moveTo>
                      <a:pt x="2138" y="232"/>
                    </a:moveTo>
                    <a:lnTo>
                      <a:pt x="2138" y="211"/>
                    </a:lnTo>
                    <a:lnTo>
                      <a:pt x="2122" y="207"/>
                    </a:lnTo>
                    <a:lnTo>
                      <a:pt x="2113" y="224"/>
                    </a:lnTo>
                    <a:lnTo>
                      <a:pt x="2113" y="250"/>
                    </a:lnTo>
                    <a:lnTo>
                      <a:pt x="2138" y="232"/>
                    </a:lnTo>
                    <a:close/>
                    <a:moveTo>
                      <a:pt x="2046" y="157"/>
                    </a:moveTo>
                    <a:lnTo>
                      <a:pt x="2038" y="178"/>
                    </a:lnTo>
                    <a:lnTo>
                      <a:pt x="2063" y="182"/>
                    </a:lnTo>
                    <a:lnTo>
                      <a:pt x="2071" y="157"/>
                    </a:lnTo>
                    <a:lnTo>
                      <a:pt x="2046" y="157"/>
                    </a:lnTo>
                    <a:close/>
                    <a:moveTo>
                      <a:pt x="2138" y="161"/>
                    </a:moveTo>
                    <a:lnTo>
                      <a:pt x="2164" y="175"/>
                    </a:lnTo>
                    <a:lnTo>
                      <a:pt x="2172" y="167"/>
                    </a:lnTo>
                    <a:lnTo>
                      <a:pt x="2155" y="148"/>
                    </a:lnTo>
                    <a:lnTo>
                      <a:pt x="2138" y="161"/>
                    </a:lnTo>
                    <a:close/>
                    <a:moveTo>
                      <a:pt x="2105" y="194"/>
                    </a:moveTo>
                    <a:close/>
                    <a:moveTo>
                      <a:pt x="2097" y="198"/>
                    </a:moveTo>
                    <a:lnTo>
                      <a:pt x="2097" y="205"/>
                    </a:lnTo>
                    <a:lnTo>
                      <a:pt x="2113" y="194"/>
                    </a:lnTo>
                    <a:lnTo>
                      <a:pt x="2105" y="194"/>
                    </a:lnTo>
                    <a:lnTo>
                      <a:pt x="2097" y="198"/>
                    </a:lnTo>
                    <a:close/>
                    <a:moveTo>
                      <a:pt x="2088" y="131"/>
                    </a:moveTo>
                    <a:lnTo>
                      <a:pt x="2088" y="125"/>
                    </a:lnTo>
                    <a:lnTo>
                      <a:pt x="2080" y="124"/>
                    </a:lnTo>
                    <a:lnTo>
                      <a:pt x="2080" y="133"/>
                    </a:lnTo>
                    <a:lnTo>
                      <a:pt x="2080" y="144"/>
                    </a:lnTo>
                    <a:lnTo>
                      <a:pt x="2080" y="144"/>
                    </a:lnTo>
                    <a:lnTo>
                      <a:pt x="2088" y="131"/>
                    </a:lnTo>
                    <a:close/>
                    <a:moveTo>
                      <a:pt x="2097" y="141"/>
                    </a:moveTo>
                    <a:lnTo>
                      <a:pt x="2088" y="147"/>
                    </a:lnTo>
                    <a:lnTo>
                      <a:pt x="2088" y="154"/>
                    </a:lnTo>
                    <a:lnTo>
                      <a:pt x="2088" y="165"/>
                    </a:lnTo>
                    <a:lnTo>
                      <a:pt x="2105" y="148"/>
                    </a:lnTo>
                    <a:lnTo>
                      <a:pt x="2105" y="143"/>
                    </a:lnTo>
                    <a:lnTo>
                      <a:pt x="2097" y="141"/>
                    </a:lnTo>
                    <a:close/>
                    <a:moveTo>
                      <a:pt x="2147" y="141"/>
                    </a:moveTo>
                    <a:lnTo>
                      <a:pt x="2155" y="135"/>
                    </a:lnTo>
                    <a:lnTo>
                      <a:pt x="2130" y="107"/>
                    </a:lnTo>
                    <a:lnTo>
                      <a:pt x="2122" y="121"/>
                    </a:lnTo>
                    <a:lnTo>
                      <a:pt x="2130" y="135"/>
                    </a:lnTo>
                    <a:lnTo>
                      <a:pt x="2147" y="141"/>
                    </a:lnTo>
                    <a:close/>
                    <a:moveTo>
                      <a:pt x="1971" y="177"/>
                    </a:moveTo>
                    <a:lnTo>
                      <a:pt x="1971" y="183"/>
                    </a:lnTo>
                    <a:lnTo>
                      <a:pt x="1979" y="188"/>
                    </a:lnTo>
                    <a:lnTo>
                      <a:pt x="1988" y="177"/>
                    </a:lnTo>
                    <a:lnTo>
                      <a:pt x="1988" y="163"/>
                    </a:lnTo>
                    <a:lnTo>
                      <a:pt x="1971" y="162"/>
                    </a:lnTo>
                    <a:lnTo>
                      <a:pt x="1971" y="177"/>
                    </a:lnTo>
                    <a:close/>
                    <a:moveTo>
                      <a:pt x="1979" y="127"/>
                    </a:moveTo>
                    <a:lnTo>
                      <a:pt x="1962" y="138"/>
                    </a:lnTo>
                    <a:lnTo>
                      <a:pt x="1971" y="148"/>
                    </a:lnTo>
                    <a:lnTo>
                      <a:pt x="1979" y="139"/>
                    </a:lnTo>
                    <a:lnTo>
                      <a:pt x="1979" y="127"/>
                    </a:lnTo>
                    <a:close/>
                    <a:moveTo>
                      <a:pt x="1912" y="6"/>
                    </a:moveTo>
                    <a:lnTo>
                      <a:pt x="1912" y="16"/>
                    </a:lnTo>
                    <a:lnTo>
                      <a:pt x="1920" y="18"/>
                    </a:lnTo>
                    <a:lnTo>
                      <a:pt x="1920" y="22"/>
                    </a:lnTo>
                    <a:lnTo>
                      <a:pt x="1920" y="29"/>
                    </a:lnTo>
                    <a:lnTo>
                      <a:pt x="1920" y="36"/>
                    </a:lnTo>
                    <a:lnTo>
                      <a:pt x="1946" y="35"/>
                    </a:lnTo>
                    <a:lnTo>
                      <a:pt x="1962" y="30"/>
                    </a:lnTo>
                    <a:lnTo>
                      <a:pt x="1971" y="28"/>
                    </a:lnTo>
                    <a:lnTo>
                      <a:pt x="1971" y="29"/>
                    </a:lnTo>
                    <a:lnTo>
                      <a:pt x="1979" y="31"/>
                    </a:lnTo>
                    <a:lnTo>
                      <a:pt x="1988" y="52"/>
                    </a:lnTo>
                    <a:lnTo>
                      <a:pt x="1996" y="45"/>
                    </a:lnTo>
                    <a:lnTo>
                      <a:pt x="1996" y="26"/>
                    </a:lnTo>
                    <a:lnTo>
                      <a:pt x="1988" y="9"/>
                    </a:lnTo>
                    <a:lnTo>
                      <a:pt x="1971" y="9"/>
                    </a:lnTo>
                    <a:lnTo>
                      <a:pt x="1954" y="11"/>
                    </a:lnTo>
                    <a:lnTo>
                      <a:pt x="1946" y="10"/>
                    </a:lnTo>
                    <a:lnTo>
                      <a:pt x="1937" y="8"/>
                    </a:lnTo>
                    <a:lnTo>
                      <a:pt x="1920" y="0"/>
                    </a:lnTo>
                    <a:lnTo>
                      <a:pt x="1912" y="6"/>
                    </a:lnTo>
                    <a:close/>
                    <a:moveTo>
                      <a:pt x="2046" y="42"/>
                    </a:moveTo>
                    <a:lnTo>
                      <a:pt x="2046" y="37"/>
                    </a:lnTo>
                    <a:lnTo>
                      <a:pt x="2038" y="39"/>
                    </a:lnTo>
                    <a:lnTo>
                      <a:pt x="2021" y="42"/>
                    </a:lnTo>
                    <a:lnTo>
                      <a:pt x="2013" y="46"/>
                    </a:lnTo>
                    <a:lnTo>
                      <a:pt x="2013" y="55"/>
                    </a:lnTo>
                    <a:lnTo>
                      <a:pt x="2013" y="65"/>
                    </a:lnTo>
                    <a:lnTo>
                      <a:pt x="1979" y="66"/>
                    </a:lnTo>
                    <a:lnTo>
                      <a:pt x="1954" y="59"/>
                    </a:lnTo>
                    <a:lnTo>
                      <a:pt x="1954" y="65"/>
                    </a:lnTo>
                    <a:lnTo>
                      <a:pt x="1962" y="73"/>
                    </a:lnTo>
                    <a:lnTo>
                      <a:pt x="1954" y="73"/>
                    </a:lnTo>
                    <a:lnTo>
                      <a:pt x="1946" y="68"/>
                    </a:lnTo>
                    <a:lnTo>
                      <a:pt x="1946" y="73"/>
                    </a:lnTo>
                    <a:lnTo>
                      <a:pt x="1946" y="80"/>
                    </a:lnTo>
                    <a:lnTo>
                      <a:pt x="1946" y="82"/>
                    </a:lnTo>
                    <a:lnTo>
                      <a:pt x="1937" y="82"/>
                    </a:lnTo>
                    <a:lnTo>
                      <a:pt x="1937" y="68"/>
                    </a:lnTo>
                    <a:lnTo>
                      <a:pt x="1920" y="65"/>
                    </a:lnTo>
                    <a:lnTo>
                      <a:pt x="1912" y="77"/>
                    </a:lnTo>
                    <a:lnTo>
                      <a:pt x="1912" y="89"/>
                    </a:lnTo>
                    <a:lnTo>
                      <a:pt x="1929" y="89"/>
                    </a:lnTo>
                    <a:lnTo>
                      <a:pt x="1929" y="99"/>
                    </a:lnTo>
                    <a:lnTo>
                      <a:pt x="1920" y="104"/>
                    </a:lnTo>
                    <a:lnTo>
                      <a:pt x="1912" y="109"/>
                    </a:lnTo>
                    <a:lnTo>
                      <a:pt x="1920" y="112"/>
                    </a:lnTo>
                    <a:lnTo>
                      <a:pt x="1929" y="111"/>
                    </a:lnTo>
                    <a:lnTo>
                      <a:pt x="1937" y="118"/>
                    </a:lnTo>
                    <a:lnTo>
                      <a:pt x="1946" y="110"/>
                    </a:lnTo>
                    <a:lnTo>
                      <a:pt x="1946" y="110"/>
                    </a:lnTo>
                    <a:lnTo>
                      <a:pt x="1946" y="115"/>
                    </a:lnTo>
                    <a:lnTo>
                      <a:pt x="1954" y="116"/>
                    </a:lnTo>
                    <a:lnTo>
                      <a:pt x="1954" y="116"/>
                    </a:lnTo>
                    <a:lnTo>
                      <a:pt x="1962" y="104"/>
                    </a:lnTo>
                    <a:lnTo>
                      <a:pt x="1954" y="94"/>
                    </a:lnTo>
                    <a:lnTo>
                      <a:pt x="1954" y="94"/>
                    </a:lnTo>
                    <a:lnTo>
                      <a:pt x="1979" y="96"/>
                    </a:lnTo>
                    <a:lnTo>
                      <a:pt x="1988" y="104"/>
                    </a:lnTo>
                    <a:lnTo>
                      <a:pt x="1996" y="99"/>
                    </a:lnTo>
                    <a:lnTo>
                      <a:pt x="2013" y="94"/>
                    </a:lnTo>
                    <a:lnTo>
                      <a:pt x="2063" y="91"/>
                    </a:lnTo>
                    <a:lnTo>
                      <a:pt x="2055" y="73"/>
                    </a:lnTo>
                    <a:lnTo>
                      <a:pt x="2038" y="68"/>
                    </a:lnTo>
                    <a:lnTo>
                      <a:pt x="2038" y="66"/>
                    </a:lnTo>
                    <a:lnTo>
                      <a:pt x="2046" y="60"/>
                    </a:lnTo>
                    <a:lnTo>
                      <a:pt x="2055" y="59"/>
                    </a:lnTo>
                    <a:lnTo>
                      <a:pt x="2063" y="51"/>
                    </a:lnTo>
                    <a:lnTo>
                      <a:pt x="2063" y="47"/>
                    </a:lnTo>
                    <a:lnTo>
                      <a:pt x="2063" y="47"/>
                    </a:lnTo>
                    <a:lnTo>
                      <a:pt x="2046" y="47"/>
                    </a:lnTo>
                    <a:lnTo>
                      <a:pt x="2046" y="42"/>
                    </a:lnTo>
                    <a:close/>
                    <a:moveTo>
                      <a:pt x="2071" y="19"/>
                    </a:moveTo>
                    <a:lnTo>
                      <a:pt x="2063" y="26"/>
                    </a:lnTo>
                    <a:lnTo>
                      <a:pt x="2071" y="29"/>
                    </a:lnTo>
                    <a:lnTo>
                      <a:pt x="2088" y="26"/>
                    </a:lnTo>
                    <a:lnTo>
                      <a:pt x="2088" y="17"/>
                    </a:lnTo>
                    <a:lnTo>
                      <a:pt x="2080" y="13"/>
                    </a:lnTo>
                    <a:lnTo>
                      <a:pt x="2071" y="19"/>
                    </a:lnTo>
                    <a:close/>
                    <a:moveTo>
                      <a:pt x="2373" y="108"/>
                    </a:moveTo>
                    <a:lnTo>
                      <a:pt x="2390" y="123"/>
                    </a:lnTo>
                    <a:lnTo>
                      <a:pt x="2398" y="109"/>
                    </a:lnTo>
                    <a:lnTo>
                      <a:pt x="2382" y="94"/>
                    </a:lnTo>
                    <a:lnTo>
                      <a:pt x="2373" y="108"/>
                    </a:lnTo>
                    <a:close/>
                    <a:moveTo>
                      <a:pt x="2306" y="237"/>
                    </a:moveTo>
                    <a:lnTo>
                      <a:pt x="2323" y="253"/>
                    </a:lnTo>
                    <a:lnTo>
                      <a:pt x="2356" y="255"/>
                    </a:lnTo>
                    <a:lnTo>
                      <a:pt x="2382" y="233"/>
                    </a:lnTo>
                    <a:lnTo>
                      <a:pt x="2382" y="231"/>
                    </a:lnTo>
                    <a:lnTo>
                      <a:pt x="2390" y="203"/>
                    </a:lnTo>
                    <a:lnTo>
                      <a:pt x="2373" y="194"/>
                    </a:lnTo>
                    <a:lnTo>
                      <a:pt x="2365" y="207"/>
                    </a:lnTo>
                    <a:lnTo>
                      <a:pt x="2356" y="218"/>
                    </a:lnTo>
                    <a:lnTo>
                      <a:pt x="2348" y="216"/>
                    </a:lnTo>
                    <a:lnTo>
                      <a:pt x="2323" y="219"/>
                    </a:lnTo>
                    <a:lnTo>
                      <a:pt x="2306" y="237"/>
                    </a:lnTo>
                    <a:close/>
                    <a:moveTo>
                      <a:pt x="2189" y="291"/>
                    </a:moveTo>
                    <a:lnTo>
                      <a:pt x="2180" y="281"/>
                    </a:lnTo>
                    <a:lnTo>
                      <a:pt x="2164" y="295"/>
                    </a:lnTo>
                    <a:lnTo>
                      <a:pt x="2180" y="307"/>
                    </a:lnTo>
                    <a:lnTo>
                      <a:pt x="2189" y="291"/>
                    </a:lnTo>
                    <a:close/>
                    <a:moveTo>
                      <a:pt x="2197" y="234"/>
                    </a:moveTo>
                    <a:close/>
                    <a:moveTo>
                      <a:pt x="2189" y="224"/>
                    </a:moveTo>
                    <a:lnTo>
                      <a:pt x="2147" y="218"/>
                    </a:lnTo>
                    <a:lnTo>
                      <a:pt x="2147" y="244"/>
                    </a:lnTo>
                    <a:lnTo>
                      <a:pt x="2147" y="263"/>
                    </a:lnTo>
                    <a:lnTo>
                      <a:pt x="2155" y="263"/>
                    </a:lnTo>
                    <a:lnTo>
                      <a:pt x="2155" y="258"/>
                    </a:lnTo>
                    <a:lnTo>
                      <a:pt x="2164" y="259"/>
                    </a:lnTo>
                    <a:lnTo>
                      <a:pt x="2172" y="255"/>
                    </a:lnTo>
                    <a:lnTo>
                      <a:pt x="2164" y="250"/>
                    </a:lnTo>
                    <a:lnTo>
                      <a:pt x="2164" y="245"/>
                    </a:lnTo>
                    <a:lnTo>
                      <a:pt x="2164" y="244"/>
                    </a:lnTo>
                    <a:lnTo>
                      <a:pt x="2189" y="248"/>
                    </a:lnTo>
                    <a:lnTo>
                      <a:pt x="2197" y="234"/>
                    </a:lnTo>
                    <a:lnTo>
                      <a:pt x="2189" y="224"/>
                    </a:lnTo>
                    <a:close/>
                    <a:moveTo>
                      <a:pt x="2222" y="215"/>
                    </a:moveTo>
                    <a:lnTo>
                      <a:pt x="2214" y="224"/>
                    </a:lnTo>
                    <a:lnTo>
                      <a:pt x="2214" y="234"/>
                    </a:lnTo>
                    <a:lnTo>
                      <a:pt x="2214" y="244"/>
                    </a:lnTo>
                    <a:lnTo>
                      <a:pt x="2222" y="245"/>
                    </a:lnTo>
                    <a:lnTo>
                      <a:pt x="2222" y="244"/>
                    </a:lnTo>
                    <a:lnTo>
                      <a:pt x="2231" y="244"/>
                    </a:lnTo>
                    <a:lnTo>
                      <a:pt x="2231" y="252"/>
                    </a:lnTo>
                    <a:lnTo>
                      <a:pt x="2239" y="264"/>
                    </a:lnTo>
                    <a:lnTo>
                      <a:pt x="2264" y="255"/>
                    </a:lnTo>
                    <a:lnTo>
                      <a:pt x="2289" y="236"/>
                    </a:lnTo>
                    <a:lnTo>
                      <a:pt x="2298" y="224"/>
                    </a:lnTo>
                    <a:lnTo>
                      <a:pt x="2298" y="210"/>
                    </a:lnTo>
                    <a:lnTo>
                      <a:pt x="2289" y="205"/>
                    </a:lnTo>
                    <a:lnTo>
                      <a:pt x="2273" y="205"/>
                    </a:lnTo>
                    <a:lnTo>
                      <a:pt x="2256" y="194"/>
                    </a:lnTo>
                    <a:lnTo>
                      <a:pt x="2239" y="190"/>
                    </a:lnTo>
                    <a:lnTo>
                      <a:pt x="2222" y="215"/>
                    </a:lnTo>
                    <a:close/>
                    <a:moveTo>
                      <a:pt x="2206" y="170"/>
                    </a:moveTo>
                    <a:lnTo>
                      <a:pt x="2214" y="182"/>
                    </a:lnTo>
                    <a:lnTo>
                      <a:pt x="2231" y="177"/>
                    </a:lnTo>
                    <a:lnTo>
                      <a:pt x="2222" y="165"/>
                    </a:lnTo>
                    <a:lnTo>
                      <a:pt x="2206" y="170"/>
                    </a:lnTo>
                    <a:close/>
                    <a:moveTo>
                      <a:pt x="2189" y="192"/>
                    </a:moveTo>
                    <a:lnTo>
                      <a:pt x="2180" y="187"/>
                    </a:lnTo>
                    <a:lnTo>
                      <a:pt x="2172" y="197"/>
                    </a:lnTo>
                    <a:lnTo>
                      <a:pt x="2180" y="199"/>
                    </a:lnTo>
                    <a:lnTo>
                      <a:pt x="2189" y="192"/>
                    </a:lnTo>
                    <a:close/>
                    <a:moveTo>
                      <a:pt x="2189" y="120"/>
                    </a:moveTo>
                    <a:lnTo>
                      <a:pt x="2180" y="110"/>
                    </a:lnTo>
                    <a:lnTo>
                      <a:pt x="2172" y="102"/>
                    </a:lnTo>
                    <a:lnTo>
                      <a:pt x="2164" y="94"/>
                    </a:lnTo>
                    <a:lnTo>
                      <a:pt x="2164" y="85"/>
                    </a:lnTo>
                    <a:lnTo>
                      <a:pt x="2155" y="88"/>
                    </a:lnTo>
                    <a:lnTo>
                      <a:pt x="2147" y="94"/>
                    </a:lnTo>
                    <a:lnTo>
                      <a:pt x="2155" y="111"/>
                    </a:lnTo>
                    <a:lnTo>
                      <a:pt x="2164" y="132"/>
                    </a:lnTo>
                    <a:lnTo>
                      <a:pt x="2172" y="157"/>
                    </a:lnTo>
                    <a:lnTo>
                      <a:pt x="2197" y="171"/>
                    </a:lnTo>
                    <a:lnTo>
                      <a:pt x="2189" y="120"/>
                    </a:lnTo>
                    <a:close/>
                    <a:moveTo>
                      <a:pt x="2206" y="115"/>
                    </a:moveTo>
                    <a:lnTo>
                      <a:pt x="2197" y="104"/>
                    </a:lnTo>
                    <a:lnTo>
                      <a:pt x="2189" y="105"/>
                    </a:lnTo>
                    <a:lnTo>
                      <a:pt x="2197" y="123"/>
                    </a:lnTo>
                    <a:lnTo>
                      <a:pt x="2197" y="142"/>
                    </a:lnTo>
                    <a:lnTo>
                      <a:pt x="2206" y="157"/>
                    </a:lnTo>
                    <a:lnTo>
                      <a:pt x="2214" y="159"/>
                    </a:lnTo>
                    <a:lnTo>
                      <a:pt x="2214" y="125"/>
                    </a:lnTo>
                    <a:lnTo>
                      <a:pt x="2206" y="115"/>
                    </a:lnTo>
                    <a:close/>
                    <a:moveTo>
                      <a:pt x="2231" y="116"/>
                    </a:moveTo>
                    <a:lnTo>
                      <a:pt x="2239" y="106"/>
                    </a:lnTo>
                    <a:lnTo>
                      <a:pt x="2222" y="105"/>
                    </a:lnTo>
                    <a:lnTo>
                      <a:pt x="2214" y="115"/>
                    </a:lnTo>
                    <a:lnTo>
                      <a:pt x="2231" y="116"/>
                    </a:lnTo>
                    <a:close/>
                    <a:moveTo>
                      <a:pt x="2289" y="188"/>
                    </a:moveTo>
                    <a:lnTo>
                      <a:pt x="2306" y="172"/>
                    </a:lnTo>
                    <a:lnTo>
                      <a:pt x="2289" y="165"/>
                    </a:lnTo>
                    <a:lnTo>
                      <a:pt x="2264" y="178"/>
                    </a:lnTo>
                    <a:lnTo>
                      <a:pt x="2289" y="188"/>
                    </a:lnTo>
                    <a:close/>
                    <a:moveTo>
                      <a:pt x="2281" y="91"/>
                    </a:moveTo>
                    <a:lnTo>
                      <a:pt x="2273" y="96"/>
                    </a:lnTo>
                    <a:lnTo>
                      <a:pt x="2273" y="109"/>
                    </a:lnTo>
                    <a:lnTo>
                      <a:pt x="2281" y="104"/>
                    </a:lnTo>
                    <a:lnTo>
                      <a:pt x="2281" y="91"/>
                    </a:lnTo>
                    <a:close/>
                    <a:moveTo>
                      <a:pt x="2315" y="29"/>
                    </a:moveTo>
                    <a:lnTo>
                      <a:pt x="2298" y="26"/>
                    </a:lnTo>
                    <a:lnTo>
                      <a:pt x="2298" y="23"/>
                    </a:lnTo>
                    <a:lnTo>
                      <a:pt x="2289" y="24"/>
                    </a:lnTo>
                    <a:lnTo>
                      <a:pt x="2289" y="31"/>
                    </a:lnTo>
                    <a:lnTo>
                      <a:pt x="2281" y="40"/>
                    </a:lnTo>
                    <a:lnTo>
                      <a:pt x="2298" y="47"/>
                    </a:lnTo>
                    <a:lnTo>
                      <a:pt x="2323" y="37"/>
                    </a:lnTo>
                    <a:lnTo>
                      <a:pt x="2315" y="29"/>
                    </a:lnTo>
                    <a:close/>
                    <a:moveTo>
                      <a:pt x="2247" y="56"/>
                    </a:moveTo>
                    <a:lnTo>
                      <a:pt x="2247" y="80"/>
                    </a:lnTo>
                    <a:lnTo>
                      <a:pt x="2273" y="84"/>
                    </a:lnTo>
                    <a:lnTo>
                      <a:pt x="2264" y="56"/>
                    </a:lnTo>
                    <a:lnTo>
                      <a:pt x="2247" y="56"/>
                    </a:lnTo>
                    <a:close/>
                    <a:moveTo>
                      <a:pt x="2206" y="74"/>
                    </a:moveTo>
                    <a:lnTo>
                      <a:pt x="2206" y="64"/>
                    </a:lnTo>
                    <a:lnTo>
                      <a:pt x="2197" y="68"/>
                    </a:lnTo>
                    <a:lnTo>
                      <a:pt x="2197" y="88"/>
                    </a:lnTo>
                    <a:lnTo>
                      <a:pt x="2214" y="96"/>
                    </a:lnTo>
                    <a:lnTo>
                      <a:pt x="2239" y="96"/>
                    </a:lnTo>
                    <a:lnTo>
                      <a:pt x="2247" y="98"/>
                    </a:lnTo>
                    <a:lnTo>
                      <a:pt x="2247" y="96"/>
                    </a:lnTo>
                    <a:lnTo>
                      <a:pt x="2239" y="73"/>
                    </a:lnTo>
                    <a:lnTo>
                      <a:pt x="2214" y="81"/>
                    </a:lnTo>
                    <a:lnTo>
                      <a:pt x="2206" y="74"/>
                    </a:lnTo>
                    <a:close/>
                    <a:moveTo>
                      <a:pt x="596" y="1390"/>
                    </a:moveTo>
                    <a:lnTo>
                      <a:pt x="587" y="1390"/>
                    </a:lnTo>
                    <a:lnTo>
                      <a:pt x="579" y="1398"/>
                    </a:lnTo>
                    <a:lnTo>
                      <a:pt x="554" y="1398"/>
                    </a:lnTo>
                    <a:lnTo>
                      <a:pt x="528" y="1407"/>
                    </a:lnTo>
                    <a:lnTo>
                      <a:pt x="512" y="1398"/>
                    </a:lnTo>
                    <a:lnTo>
                      <a:pt x="503" y="1390"/>
                    </a:lnTo>
                    <a:lnTo>
                      <a:pt x="478" y="1398"/>
                    </a:lnTo>
                    <a:lnTo>
                      <a:pt x="445" y="1398"/>
                    </a:lnTo>
                    <a:lnTo>
                      <a:pt x="411" y="1423"/>
                    </a:lnTo>
                    <a:lnTo>
                      <a:pt x="403" y="1457"/>
                    </a:lnTo>
                    <a:lnTo>
                      <a:pt x="394" y="1491"/>
                    </a:lnTo>
                    <a:lnTo>
                      <a:pt x="386" y="1491"/>
                    </a:lnTo>
                    <a:lnTo>
                      <a:pt x="378" y="1499"/>
                    </a:lnTo>
                    <a:lnTo>
                      <a:pt x="386" y="1491"/>
                    </a:lnTo>
                    <a:lnTo>
                      <a:pt x="386" y="1491"/>
                    </a:lnTo>
                    <a:lnTo>
                      <a:pt x="378" y="1482"/>
                    </a:lnTo>
                    <a:lnTo>
                      <a:pt x="369" y="1474"/>
                    </a:lnTo>
                    <a:lnTo>
                      <a:pt x="369" y="1482"/>
                    </a:lnTo>
                    <a:lnTo>
                      <a:pt x="369" y="1482"/>
                    </a:lnTo>
                    <a:lnTo>
                      <a:pt x="361" y="1482"/>
                    </a:lnTo>
                    <a:lnTo>
                      <a:pt x="344" y="1474"/>
                    </a:lnTo>
                    <a:lnTo>
                      <a:pt x="336" y="1449"/>
                    </a:lnTo>
                    <a:lnTo>
                      <a:pt x="319" y="1423"/>
                    </a:lnTo>
                    <a:lnTo>
                      <a:pt x="302" y="1415"/>
                    </a:lnTo>
                    <a:lnTo>
                      <a:pt x="294" y="1423"/>
                    </a:lnTo>
                    <a:lnTo>
                      <a:pt x="294" y="1415"/>
                    </a:lnTo>
                    <a:lnTo>
                      <a:pt x="302" y="1407"/>
                    </a:lnTo>
                    <a:lnTo>
                      <a:pt x="319" y="1407"/>
                    </a:lnTo>
                    <a:lnTo>
                      <a:pt x="310" y="1365"/>
                    </a:lnTo>
                    <a:lnTo>
                      <a:pt x="285" y="1331"/>
                    </a:lnTo>
                    <a:lnTo>
                      <a:pt x="269" y="1340"/>
                    </a:lnTo>
                    <a:lnTo>
                      <a:pt x="252" y="1348"/>
                    </a:lnTo>
                    <a:lnTo>
                      <a:pt x="243" y="1415"/>
                    </a:lnTo>
                    <a:lnTo>
                      <a:pt x="252" y="1415"/>
                    </a:lnTo>
                    <a:lnTo>
                      <a:pt x="269" y="1423"/>
                    </a:lnTo>
                    <a:lnTo>
                      <a:pt x="252" y="1449"/>
                    </a:lnTo>
                    <a:lnTo>
                      <a:pt x="227" y="1474"/>
                    </a:lnTo>
                    <a:lnTo>
                      <a:pt x="227" y="1474"/>
                    </a:lnTo>
                    <a:lnTo>
                      <a:pt x="218" y="1465"/>
                    </a:lnTo>
                    <a:lnTo>
                      <a:pt x="210" y="1465"/>
                    </a:lnTo>
                    <a:lnTo>
                      <a:pt x="210" y="1474"/>
                    </a:lnTo>
                    <a:lnTo>
                      <a:pt x="193" y="1449"/>
                    </a:lnTo>
                    <a:lnTo>
                      <a:pt x="176" y="1415"/>
                    </a:lnTo>
                    <a:lnTo>
                      <a:pt x="160" y="1432"/>
                    </a:lnTo>
                    <a:lnTo>
                      <a:pt x="143" y="1440"/>
                    </a:lnTo>
                    <a:lnTo>
                      <a:pt x="134" y="1432"/>
                    </a:lnTo>
                    <a:lnTo>
                      <a:pt x="126" y="1423"/>
                    </a:lnTo>
                    <a:lnTo>
                      <a:pt x="118" y="1449"/>
                    </a:lnTo>
                    <a:lnTo>
                      <a:pt x="109" y="1474"/>
                    </a:lnTo>
                    <a:lnTo>
                      <a:pt x="101" y="1491"/>
                    </a:lnTo>
                    <a:lnTo>
                      <a:pt x="84" y="1507"/>
                    </a:lnTo>
                    <a:lnTo>
                      <a:pt x="92" y="1541"/>
                    </a:lnTo>
                    <a:lnTo>
                      <a:pt x="109" y="1566"/>
                    </a:lnTo>
                    <a:lnTo>
                      <a:pt x="92" y="1583"/>
                    </a:lnTo>
                    <a:lnTo>
                      <a:pt x="76" y="1600"/>
                    </a:lnTo>
                    <a:lnTo>
                      <a:pt x="76" y="1608"/>
                    </a:lnTo>
                    <a:lnTo>
                      <a:pt x="76" y="1608"/>
                    </a:lnTo>
                    <a:lnTo>
                      <a:pt x="67" y="1633"/>
                    </a:lnTo>
                    <a:lnTo>
                      <a:pt x="50" y="1658"/>
                    </a:lnTo>
                    <a:lnTo>
                      <a:pt x="50" y="1658"/>
                    </a:lnTo>
                    <a:lnTo>
                      <a:pt x="42" y="1650"/>
                    </a:lnTo>
                    <a:lnTo>
                      <a:pt x="34" y="1658"/>
                    </a:lnTo>
                    <a:lnTo>
                      <a:pt x="25" y="1667"/>
                    </a:lnTo>
                    <a:lnTo>
                      <a:pt x="17" y="1692"/>
                    </a:lnTo>
                    <a:lnTo>
                      <a:pt x="9" y="1717"/>
                    </a:lnTo>
                    <a:lnTo>
                      <a:pt x="0" y="1734"/>
                    </a:lnTo>
                    <a:lnTo>
                      <a:pt x="0" y="1767"/>
                    </a:lnTo>
                    <a:lnTo>
                      <a:pt x="9" y="1767"/>
                    </a:lnTo>
                    <a:lnTo>
                      <a:pt x="17" y="1776"/>
                    </a:lnTo>
                    <a:lnTo>
                      <a:pt x="17" y="1784"/>
                    </a:lnTo>
                    <a:lnTo>
                      <a:pt x="17" y="1792"/>
                    </a:lnTo>
                    <a:lnTo>
                      <a:pt x="34" y="1801"/>
                    </a:lnTo>
                    <a:lnTo>
                      <a:pt x="42" y="1801"/>
                    </a:lnTo>
                    <a:lnTo>
                      <a:pt x="50" y="1818"/>
                    </a:lnTo>
                    <a:lnTo>
                      <a:pt x="50" y="1826"/>
                    </a:lnTo>
                    <a:lnTo>
                      <a:pt x="59" y="1826"/>
                    </a:lnTo>
                    <a:lnTo>
                      <a:pt x="67" y="1834"/>
                    </a:lnTo>
                    <a:lnTo>
                      <a:pt x="76" y="1843"/>
                    </a:lnTo>
                    <a:lnTo>
                      <a:pt x="84" y="1851"/>
                    </a:lnTo>
                    <a:lnTo>
                      <a:pt x="92" y="1860"/>
                    </a:lnTo>
                    <a:lnTo>
                      <a:pt x="92" y="1876"/>
                    </a:lnTo>
                    <a:lnTo>
                      <a:pt x="118" y="1876"/>
                    </a:lnTo>
                    <a:lnTo>
                      <a:pt x="134" y="1868"/>
                    </a:lnTo>
                    <a:lnTo>
                      <a:pt x="134" y="1876"/>
                    </a:lnTo>
                    <a:lnTo>
                      <a:pt x="134" y="1876"/>
                    </a:lnTo>
                    <a:lnTo>
                      <a:pt x="143" y="1876"/>
                    </a:lnTo>
                    <a:lnTo>
                      <a:pt x="151" y="1885"/>
                    </a:lnTo>
                    <a:lnTo>
                      <a:pt x="160" y="1893"/>
                    </a:lnTo>
                    <a:lnTo>
                      <a:pt x="160" y="1901"/>
                    </a:lnTo>
                    <a:lnTo>
                      <a:pt x="168" y="1918"/>
                    </a:lnTo>
                    <a:lnTo>
                      <a:pt x="176" y="1918"/>
                    </a:lnTo>
                    <a:lnTo>
                      <a:pt x="193" y="1927"/>
                    </a:lnTo>
                    <a:lnTo>
                      <a:pt x="193" y="1935"/>
                    </a:lnTo>
                    <a:lnTo>
                      <a:pt x="193" y="1943"/>
                    </a:lnTo>
                    <a:lnTo>
                      <a:pt x="218" y="1943"/>
                    </a:lnTo>
                    <a:lnTo>
                      <a:pt x="235" y="1935"/>
                    </a:lnTo>
                    <a:lnTo>
                      <a:pt x="252" y="1960"/>
                    </a:lnTo>
                    <a:lnTo>
                      <a:pt x="277" y="2002"/>
                    </a:lnTo>
                    <a:lnTo>
                      <a:pt x="294" y="1994"/>
                    </a:lnTo>
                    <a:lnTo>
                      <a:pt x="327" y="1994"/>
                    </a:lnTo>
                    <a:lnTo>
                      <a:pt x="327" y="2002"/>
                    </a:lnTo>
                    <a:lnTo>
                      <a:pt x="327" y="2027"/>
                    </a:lnTo>
                    <a:lnTo>
                      <a:pt x="344" y="2027"/>
                    </a:lnTo>
                    <a:lnTo>
                      <a:pt x="352" y="2061"/>
                    </a:lnTo>
                    <a:lnTo>
                      <a:pt x="394" y="2069"/>
                    </a:lnTo>
                    <a:lnTo>
                      <a:pt x="403" y="2086"/>
                    </a:lnTo>
                    <a:lnTo>
                      <a:pt x="419" y="2103"/>
                    </a:lnTo>
                    <a:lnTo>
                      <a:pt x="436" y="2094"/>
                    </a:lnTo>
                    <a:lnTo>
                      <a:pt x="453" y="2094"/>
                    </a:lnTo>
                    <a:lnTo>
                      <a:pt x="503" y="2078"/>
                    </a:lnTo>
                    <a:lnTo>
                      <a:pt x="512" y="2061"/>
                    </a:lnTo>
                    <a:lnTo>
                      <a:pt x="520" y="2036"/>
                    </a:lnTo>
                    <a:lnTo>
                      <a:pt x="562" y="2002"/>
                    </a:lnTo>
                    <a:lnTo>
                      <a:pt x="596" y="1969"/>
                    </a:lnTo>
                    <a:lnTo>
                      <a:pt x="587" y="1952"/>
                    </a:lnTo>
                    <a:lnTo>
                      <a:pt x="579" y="1935"/>
                    </a:lnTo>
                    <a:lnTo>
                      <a:pt x="570" y="1935"/>
                    </a:lnTo>
                    <a:lnTo>
                      <a:pt x="562" y="1943"/>
                    </a:lnTo>
                    <a:lnTo>
                      <a:pt x="554" y="1943"/>
                    </a:lnTo>
                    <a:lnTo>
                      <a:pt x="528" y="1943"/>
                    </a:lnTo>
                    <a:lnTo>
                      <a:pt x="520" y="1960"/>
                    </a:lnTo>
                    <a:lnTo>
                      <a:pt x="520" y="1969"/>
                    </a:lnTo>
                    <a:lnTo>
                      <a:pt x="503" y="1969"/>
                    </a:lnTo>
                    <a:lnTo>
                      <a:pt x="495" y="1960"/>
                    </a:lnTo>
                    <a:lnTo>
                      <a:pt x="487" y="1960"/>
                    </a:lnTo>
                    <a:lnTo>
                      <a:pt x="478" y="1960"/>
                    </a:lnTo>
                    <a:lnTo>
                      <a:pt x="470" y="1952"/>
                    </a:lnTo>
                    <a:lnTo>
                      <a:pt x="478" y="1918"/>
                    </a:lnTo>
                    <a:lnTo>
                      <a:pt x="503" y="1885"/>
                    </a:lnTo>
                    <a:lnTo>
                      <a:pt x="520" y="1885"/>
                    </a:lnTo>
                    <a:lnTo>
                      <a:pt x="545" y="1876"/>
                    </a:lnTo>
                    <a:lnTo>
                      <a:pt x="537" y="1860"/>
                    </a:lnTo>
                    <a:lnTo>
                      <a:pt x="537" y="1843"/>
                    </a:lnTo>
                    <a:lnTo>
                      <a:pt x="554" y="1818"/>
                    </a:lnTo>
                    <a:lnTo>
                      <a:pt x="554" y="1776"/>
                    </a:lnTo>
                    <a:lnTo>
                      <a:pt x="537" y="1742"/>
                    </a:lnTo>
                    <a:lnTo>
                      <a:pt x="537" y="1709"/>
                    </a:lnTo>
                    <a:lnTo>
                      <a:pt x="596" y="1725"/>
                    </a:lnTo>
                    <a:lnTo>
                      <a:pt x="654" y="1767"/>
                    </a:lnTo>
                    <a:lnTo>
                      <a:pt x="654" y="1792"/>
                    </a:lnTo>
                    <a:lnTo>
                      <a:pt x="663" y="1801"/>
                    </a:lnTo>
                    <a:lnTo>
                      <a:pt x="679" y="1784"/>
                    </a:lnTo>
                    <a:lnTo>
                      <a:pt x="688" y="1801"/>
                    </a:lnTo>
                    <a:lnTo>
                      <a:pt x="705" y="1792"/>
                    </a:lnTo>
                    <a:lnTo>
                      <a:pt x="713" y="1792"/>
                    </a:lnTo>
                    <a:lnTo>
                      <a:pt x="713" y="1801"/>
                    </a:lnTo>
                    <a:lnTo>
                      <a:pt x="721" y="1809"/>
                    </a:lnTo>
                    <a:lnTo>
                      <a:pt x="730" y="1801"/>
                    </a:lnTo>
                    <a:lnTo>
                      <a:pt x="738" y="1801"/>
                    </a:lnTo>
                    <a:lnTo>
                      <a:pt x="755" y="1818"/>
                    </a:lnTo>
                    <a:lnTo>
                      <a:pt x="763" y="1826"/>
                    </a:lnTo>
                    <a:lnTo>
                      <a:pt x="772" y="1818"/>
                    </a:lnTo>
                    <a:lnTo>
                      <a:pt x="780" y="1809"/>
                    </a:lnTo>
                    <a:lnTo>
                      <a:pt x="780" y="1801"/>
                    </a:lnTo>
                    <a:lnTo>
                      <a:pt x="772" y="1792"/>
                    </a:lnTo>
                    <a:lnTo>
                      <a:pt x="780" y="1759"/>
                    </a:lnTo>
                    <a:lnTo>
                      <a:pt x="788" y="1734"/>
                    </a:lnTo>
                    <a:lnTo>
                      <a:pt x="780" y="1725"/>
                    </a:lnTo>
                    <a:lnTo>
                      <a:pt x="763" y="1725"/>
                    </a:lnTo>
                    <a:lnTo>
                      <a:pt x="772" y="1700"/>
                    </a:lnTo>
                    <a:lnTo>
                      <a:pt x="797" y="1667"/>
                    </a:lnTo>
                    <a:lnTo>
                      <a:pt x="822" y="1633"/>
                    </a:lnTo>
                    <a:lnTo>
                      <a:pt x="805" y="1616"/>
                    </a:lnTo>
                    <a:lnTo>
                      <a:pt x="788" y="1608"/>
                    </a:lnTo>
                    <a:lnTo>
                      <a:pt x="772" y="1608"/>
                    </a:lnTo>
                    <a:lnTo>
                      <a:pt x="755" y="1616"/>
                    </a:lnTo>
                    <a:lnTo>
                      <a:pt x="755" y="1625"/>
                    </a:lnTo>
                    <a:lnTo>
                      <a:pt x="755" y="1625"/>
                    </a:lnTo>
                    <a:lnTo>
                      <a:pt x="738" y="1625"/>
                    </a:lnTo>
                    <a:lnTo>
                      <a:pt x="738" y="1616"/>
                    </a:lnTo>
                    <a:lnTo>
                      <a:pt x="730" y="1608"/>
                    </a:lnTo>
                    <a:lnTo>
                      <a:pt x="721" y="1591"/>
                    </a:lnTo>
                    <a:lnTo>
                      <a:pt x="696" y="1541"/>
                    </a:lnTo>
                    <a:lnTo>
                      <a:pt x="663" y="1491"/>
                    </a:lnTo>
                    <a:lnTo>
                      <a:pt x="663" y="1474"/>
                    </a:lnTo>
                    <a:lnTo>
                      <a:pt x="663" y="1465"/>
                    </a:lnTo>
                    <a:lnTo>
                      <a:pt x="621" y="1499"/>
                    </a:lnTo>
                    <a:lnTo>
                      <a:pt x="629" y="1482"/>
                    </a:lnTo>
                    <a:lnTo>
                      <a:pt x="621" y="1474"/>
                    </a:lnTo>
                    <a:lnTo>
                      <a:pt x="612" y="1465"/>
                    </a:lnTo>
                    <a:lnTo>
                      <a:pt x="604" y="1474"/>
                    </a:lnTo>
                    <a:lnTo>
                      <a:pt x="612" y="1465"/>
                    </a:lnTo>
                    <a:lnTo>
                      <a:pt x="629" y="1457"/>
                    </a:lnTo>
                    <a:lnTo>
                      <a:pt x="596" y="1390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7" name="СЗФО_Республика Коми">
                <a:extLst>
                  <a:ext uri="{FF2B5EF4-FFF2-40B4-BE49-F238E27FC236}">
                    <a16:creationId xmlns:a16="http://schemas.microsoft.com/office/drawing/2014/main" id="{1F69155D-FA98-8498-5572-3F3FE38AE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113" y="2527300"/>
                <a:ext cx="1485900" cy="849313"/>
              </a:xfrm>
              <a:custGeom>
                <a:avLst/>
                <a:gdLst>
                  <a:gd name="T0" fmla="*/ 671 w 1275"/>
                  <a:gd name="T1" fmla="*/ 8 h 729"/>
                  <a:gd name="T2" fmla="*/ 637 w 1275"/>
                  <a:gd name="T3" fmla="*/ 8 h 729"/>
                  <a:gd name="T4" fmla="*/ 604 w 1275"/>
                  <a:gd name="T5" fmla="*/ 16 h 729"/>
                  <a:gd name="T6" fmla="*/ 478 w 1275"/>
                  <a:gd name="T7" fmla="*/ 8 h 729"/>
                  <a:gd name="T8" fmla="*/ 419 w 1275"/>
                  <a:gd name="T9" fmla="*/ 100 h 729"/>
                  <a:gd name="T10" fmla="*/ 436 w 1275"/>
                  <a:gd name="T11" fmla="*/ 134 h 729"/>
                  <a:gd name="T12" fmla="*/ 436 w 1275"/>
                  <a:gd name="T13" fmla="*/ 184 h 729"/>
                  <a:gd name="T14" fmla="*/ 411 w 1275"/>
                  <a:gd name="T15" fmla="*/ 193 h 729"/>
                  <a:gd name="T16" fmla="*/ 377 w 1275"/>
                  <a:gd name="T17" fmla="*/ 184 h 729"/>
                  <a:gd name="T18" fmla="*/ 361 w 1275"/>
                  <a:gd name="T19" fmla="*/ 167 h 729"/>
                  <a:gd name="T20" fmla="*/ 319 w 1275"/>
                  <a:gd name="T21" fmla="*/ 167 h 729"/>
                  <a:gd name="T22" fmla="*/ 252 w 1275"/>
                  <a:gd name="T23" fmla="*/ 100 h 729"/>
                  <a:gd name="T24" fmla="*/ 210 w 1275"/>
                  <a:gd name="T25" fmla="*/ 151 h 729"/>
                  <a:gd name="T26" fmla="*/ 193 w 1275"/>
                  <a:gd name="T27" fmla="*/ 235 h 729"/>
                  <a:gd name="T28" fmla="*/ 159 w 1275"/>
                  <a:gd name="T29" fmla="*/ 260 h 729"/>
                  <a:gd name="T30" fmla="*/ 134 w 1275"/>
                  <a:gd name="T31" fmla="*/ 335 h 729"/>
                  <a:gd name="T32" fmla="*/ 159 w 1275"/>
                  <a:gd name="T33" fmla="*/ 335 h 729"/>
                  <a:gd name="T34" fmla="*/ 184 w 1275"/>
                  <a:gd name="T35" fmla="*/ 318 h 729"/>
                  <a:gd name="T36" fmla="*/ 226 w 1275"/>
                  <a:gd name="T37" fmla="*/ 310 h 729"/>
                  <a:gd name="T38" fmla="*/ 252 w 1275"/>
                  <a:gd name="T39" fmla="*/ 344 h 729"/>
                  <a:gd name="T40" fmla="*/ 168 w 1275"/>
                  <a:gd name="T41" fmla="*/ 436 h 729"/>
                  <a:gd name="T42" fmla="*/ 92 w 1275"/>
                  <a:gd name="T43" fmla="*/ 469 h 729"/>
                  <a:gd name="T44" fmla="*/ 50 w 1275"/>
                  <a:gd name="T45" fmla="*/ 536 h 729"/>
                  <a:gd name="T46" fmla="*/ 0 w 1275"/>
                  <a:gd name="T47" fmla="*/ 578 h 729"/>
                  <a:gd name="T48" fmla="*/ 25 w 1275"/>
                  <a:gd name="T49" fmla="*/ 612 h 729"/>
                  <a:gd name="T50" fmla="*/ 25 w 1275"/>
                  <a:gd name="T51" fmla="*/ 662 h 729"/>
                  <a:gd name="T52" fmla="*/ 67 w 1275"/>
                  <a:gd name="T53" fmla="*/ 645 h 729"/>
                  <a:gd name="T54" fmla="*/ 84 w 1275"/>
                  <a:gd name="T55" fmla="*/ 645 h 729"/>
                  <a:gd name="T56" fmla="*/ 143 w 1275"/>
                  <a:gd name="T57" fmla="*/ 662 h 729"/>
                  <a:gd name="T58" fmla="*/ 201 w 1275"/>
                  <a:gd name="T59" fmla="*/ 662 h 729"/>
                  <a:gd name="T60" fmla="*/ 226 w 1275"/>
                  <a:gd name="T61" fmla="*/ 587 h 729"/>
                  <a:gd name="T62" fmla="*/ 293 w 1275"/>
                  <a:gd name="T63" fmla="*/ 603 h 729"/>
                  <a:gd name="T64" fmla="*/ 302 w 1275"/>
                  <a:gd name="T65" fmla="*/ 637 h 729"/>
                  <a:gd name="T66" fmla="*/ 361 w 1275"/>
                  <a:gd name="T67" fmla="*/ 671 h 729"/>
                  <a:gd name="T68" fmla="*/ 419 w 1275"/>
                  <a:gd name="T69" fmla="*/ 671 h 729"/>
                  <a:gd name="T70" fmla="*/ 436 w 1275"/>
                  <a:gd name="T71" fmla="*/ 679 h 729"/>
                  <a:gd name="T72" fmla="*/ 470 w 1275"/>
                  <a:gd name="T73" fmla="*/ 687 h 729"/>
                  <a:gd name="T74" fmla="*/ 511 w 1275"/>
                  <a:gd name="T75" fmla="*/ 671 h 729"/>
                  <a:gd name="T76" fmla="*/ 646 w 1275"/>
                  <a:gd name="T77" fmla="*/ 721 h 729"/>
                  <a:gd name="T78" fmla="*/ 679 w 1275"/>
                  <a:gd name="T79" fmla="*/ 671 h 729"/>
                  <a:gd name="T80" fmla="*/ 696 w 1275"/>
                  <a:gd name="T81" fmla="*/ 645 h 729"/>
                  <a:gd name="T82" fmla="*/ 730 w 1275"/>
                  <a:gd name="T83" fmla="*/ 570 h 729"/>
                  <a:gd name="T84" fmla="*/ 805 w 1275"/>
                  <a:gd name="T85" fmla="*/ 453 h 729"/>
                  <a:gd name="T86" fmla="*/ 830 w 1275"/>
                  <a:gd name="T87" fmla="*/ 436 h 729"/>
                  <a:gd name="T88" fmla="*/ 864 w 1275"/>
                  <a:gd name="T89" fmla="*/ 419 h 729"/>
                  <a:gd name="T90" fmla="*/ 880 w 1275"/>
                  <a:gd name="T91" fmla="*/ 427 h 729"/>
                  <a:gd name="T92" fmla="*/ 922 w 1275"/>
                  <a:gd name="T93" fmla="*/ 427 h 729"/>
                  <a:gd name="T94" fmla="*/ 939 w 1275"/>
                  <a:gd name="T95" fmla="*/ 411 h 729"/>
                  <a:gd name="T96" fmla="*/ 1006 w 1275"/>
                  <a:gd name="T97" fmla="*/ 394 h 729"/>
                  <a:gd name="T98" fmla="*/ 1048 w 1275"/>
                  <a:gd name="T99" fmla="*/ 377 h 729"/>
                  <a:gd name="T100" fmla="*/ 1090 w 1275"/>
                  <a:gd name="T101" fmla="*/ 344 h 729"/>
                  <a:gd name="T102" fmla="*/ 1157 w 1275"/>
                  <a:gd name="T103" fmla="*/ 335 h 729"/>
                  <a:gd name="T104" fmla="*/ 1182 w 1275"/>
                  <a:gd name="T105" fmla="*/ 335 h 729"/>
                  <a:gd name="T106" fmla="*/ 1241 w 1275"/>
                  <a:gd name="T107" fmla="*/ 293 h 729"/>
                  <a:gd name="T108" fmla="*/ 1249 w 1275"/>
                  <a:gd name="T109" fmla="*/ 218 h 729"/>
                  <a:gd name="T110" fmla="*/ 1275 w 1275"/>
                  <a:gd name="T111" fmla="*/ 176 h 729"/>
                  <a:gd name="T112" fmla="*/ 1241 w 1275"/>
                  <a:gd name="T113" fmla="*/ 167 h 729"/>
                  <a:gd name="T114" fmla="*/ 1199 w 1275"/>
                  <a:gd name="T115" fmla="*/ 193 h 729"/>
                  <a:gd name="T116" fmla="*/ 1157 w 1275"/>
                  <a:gd name="T117" fmla="*/ 209 h 729"/>
                  <a:gd name="T118" fmla="*/ 1140 w 1275"/>
                  <a:gd name="T119" fmla="*/ 226 h 729"/>
                  <a:gd name="T120" fmla="*/ 1023 w 1275"/>
                  <a:gd name="T121" fmla="*/ 243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75" h="729">
                    <a:moveTo>
                      <a:pt x="763" y="84"/>
                    </a:moveTo>
                    <a:lnTo>
                      <a:pt x="713" y="42"/>
                    </a:lnTo>
                    <a:lnTo>
                      <a:pt x="671" y="8"/>
                    </a:lnTo>
                    <a:lnTo>
                      <a:pt x="654" y="8"/>
                    </a:lnTo>
                    <a:lnTo>
                      <a:pt x="637" y="8"/>
                    </a:lnTo>
                    <a:lnTo>
                      <a:pt x="637" y="8"/>
                    </a:lnTo>
                    <a:lnTo>
                      <a:pt x="629" y="0"/>
                    </a:lnTo>
                    <a:lnTo>
                      <a:pt x="620" y="8"/>
                    </a:lnTo>
                    <a:lnTo>
                      <a:pt x="604" y="16"/>
                    </a:lnTo>
                    <a:lnTo>
                      <a:pt x="537" y="8"/>
                    </a:lnTo>
                    <a:lnTo>
                      <a:pt x="478" y="8"/>
                    </a:lnTo>
                    <a:lnTo>
                      <a:pt x="478" y="8"/>
                    </a:lnTo>
                    <a:lnTo>
                      <a:pt x="453" y="42"/>
                    </a:lnTo>
                    <a:lnTo>
                      <a:pt x="428" y="75"/>
                    </a:lnTo>
                    <a:lnTo>
                      <a:pt x="419" y="100"/>
                    </a:lnTo>
                    <a:lnTo>
                      <a:pt x="436" y="100"/>
                    </a:lnTo>
                    <a:lnTo>
                      <a:pt x="444" y="109"/>
                    </a:lnTo>
                    <a:lnTo>
                      <a:pt x="436" y="134"/>
                    </a:lnTo>
                    <a:lnTo>
                      <a:pt x="428" y="159"/>
                    </a:lnTo>
                    <a:lnTo>
                      <a:pt x="436" y="176"/>
                    </a:lnTo>
                    <a:lnTo>
                      <a:pt x="436" y="184"/>
                    </a:lnTo>
                    <a:lnTo>
                      <a:pt x="428" y="193"/>
                    </a:lnTo>
                    <a:lnTo>
                      <a:pt x="419" y="201"/>
                    </a:lnTo>
                    <a:lnTo>
                      <a:pt x="411" y="193"/>
                    </a:lnTo>
                    <a:lnTo>
                      <a:pt x="394" y="176"/>
                    </a:lnTo>
                    <a:lnTo>
                      <a:pt x="386" y="176"/>
                    </a:lnTo>
                    <a:lnTo>
                      <a:pt x="377" y="184"/>
                    </a:lnTo>
                    <a:lnTo>
                      <a:pt x="369" y="176"/>
                    </a:lnTo>
                    <a:lnTo>
                      <a:pt x="369" y="167"/>
                    </a:lnTo>
                    <a:lnTo>
                      <a:pt x="361" y="167"/>
                    </a:lnTo>
                    <a:lnTo>
                      <a:pt x="344" y="167"/>
                    </a:lnTo>
                    <a:lnTo>
                      <a:pt x="335" y="159"/>
                    </a:lnTo>
                    <a:lnTo>
                      <a:pt x="319" y="167"/>
                    </a:lnTo>
                    <a:lnTo>
                      <a:pt x="310" y="159"/>
                    </a:lnTo>
                    <a:lnTo>
                      <a:pt x="310" y="142"/>
                    </a:lnTo>
                    <a:lnTo>
                      <a:pt x="252" y="100"/>
                    </a:lnTo>
                    <a:lnTo>
                      <a:pt x="193" y="75"/>
                    </a:lnTo>
                    <a:lnTo>
                      <a:pt x="193" y="117"/>
                    </a:lnTo>
                    <a:lnTo>
                      <a:pt x="210" y="151"/>
                    </a:lnTo>
                    <a:lnTo>
                      <a:pt x="210" y="193"/>
                    </a:lnTo>
                    <a:lnTo>
                      <a:pt x="193" y="218"/>
                    </a:lnTo>
                    <a:lnTo>
                      <a:pt x="193" y="235"/>
                    </a:lnTo>
                    <a:lnTo>
                      <a:pt x="201" y="251"/>
                    </a:lnTo>
                    <a:lnTo>
                      <a:pt x="176" y="260"/>
                    </a:lnTo>
                    <a:lnTo>
                      <a:pt x="159" y="260"/>
                    </a:lnTo>
                    <a:lnTo>
                      <a:pt x="134" y="293"/>
                    </a:lnTo>
                    <a:lnTo>
                      <a:pt x="126" y="327"/>
                    </a:lnTo>
                    <a:lnTo>
                      <a:pt x="134" y="335"/>
                    </a:lnTo>
                    <a:lnTo>
                      <a:pt x="143" y="335"/>
                    </a:lnTo>
                    <a:lnTo>
                      <a:pt x="151" y="327"/>
                    </a:lnTo>
                    <a:lnTo>
                      <a:pt x="159" y="335"/>
                    </a:lnTo>
                    <a:lnTo>
                      <a:pt x="176" y="344"/>
                    </a:lnTo>
                    <a:lnTo>
                      <a:pt x="176" y="335"/>
                    </a:lnTo>
                    <a:lnTo>
                      <a:pt x="184" y="318"/>
                    </a:lnTo>
                    <a:lnTo>
                      <a:pt x="210" y="310"/>
                    </a:lnTo>
                    <a:lnTo>
                      <a:pt x="218" y="318"/>
                    </a:lnTo>
                    <a:lnTo>
                      <a:pt x="226" y="310"/>
                    </a:lnTo>
                    <a:lnTo>
                      <a:pt x="235" y="310"/>
                    </a:lnTo>
                    <a:lnTo>
                      <a:pt x="243" y="327"/>
                    </a:lnTo>
                    <a:lnTo>
                      <a:pt x="252" y="344"/>
                    </a:lnTo>
                    <a:lnTo>
                      <a:pt x="218" y="377"/>
                    </a:lnTo>
                    <a:lnTo>
                      <a:pt x="176" y="411"/>
                    </a:lnTo>
                    <a:lnTo>
                      <a:pt x="168" y="436"/>
                    </a:lnTo>
                    <a:lnTo>
                      <a:pt x="159" y="453"/>
                    </a:lnTo>
                    <a:lnTo>
                      <a:pt x="109" y="469"/>
                    </a:lnTo>
                    <a:lnTo>
                      <a:pt x="92" y="469"/>
                    </a:lnTo>
                    <a:lnTo>
                      <a:pt x="75" y="478"/>
                    </a:lnTo>
                    <a:lnTo>
                      <a:pt x="50" y="520"/>
                    </a:lnTo>
                    <a:lnTo>
                      <a:pt x="50" y="536"/>
                    </a:lnTo>
                    <a:lnTo>
                      <a:pt x="50" y="545"/>
                    </a:lnTo>
                    <a:lnTo>
                      <a:pt x="17" y="553"/>
                    </a:lnTo>
                    <a:lnTo>
                      <a:pt x="0" y="578"/>
                    </a:lnTo>
                    <a:lnTo>
                      <a:pt x="17" y="595"/>
                    </a:lnTo>
                    <a:lnTo>
                      <a:pt x="25" y="612"/>
                    </a:lnTo>
                    <a:lnTo>
                      <a:pt x="25" y="612"/>
                    </a:lnTo>
                    <a:lnTo>
                      <a:pt x="25" y="629"/>
                    </a:lnTo>
                    <a:lnTo>
                      <a:pt x="34" y="654"/>
                    </a:lnTo>
                    <a:lnTo>
                      <a:pt x="25" y="662"/>
                    </a:lnTo>
                    <a:lnTo>
                      <a:pt x="25" y="679"/>
                    </a:lnTo>
                    <a:lnTo>
                      <a:pt x="50" y="662"/>
                    </a:lnTo>
                    <a:lnTo>
                      <a:pt x="67" y="645"/>
                    </a:lnTo>
                    <a:lnTo>
                      <a:pt x="67" y="645"/>
                    </a:lnTo>
                    <a:lnTo>
                      <a:pt x="75" y="645"/>
                    </a:lnTo>
                    <a:lnTo>
                      <a:pt x="84" y="645"/>
                    </a:lnTo>
                    <a:lnTo>
                      <a:pt x="84" y="637"/>
                    </a:lnTo>
                    <a:lnTo>
                      <a:pt x="117" y="654"/>
                    </a:lnTo>
                    <a:lnTo>
                      <a:pt x="143" y="662"/>
                    </a:lnTo>
                    <a:lnTo>
                      <a:pt x="176" y="654"/>
                    </a:lnTo>
                    <a:lnTo>
                      <a:pt x="201" y="654"/>
                    </a:lnTo>
                    <a:lnTo>
                      <a:pt x="201" y="662"/>
                    </a:lnTo>
                    <a:lnTo>
                      <a:pt x="218" y="654"/>
                    </a:lnTo>
                    <a:lnTo>
                      <a:pt x="210" y="629"/>
                    </a:lnTo>
                    <a:lnTo>
                      <a:pt x="226" y="587"/>
                    </a:lnTo>
                    <a:lnTo>
                      <a:pt x="277" y="603"/>
                    </a:lnTo>
                    <a:lnTo>
                      <a:pt x="285" y="603"/>
                    </a:lnTo>
                    <a:lnTo>
                      <a:pt x="293" y="603"/>
                    </a:lnTo>
                    <a:lnTo>
                      <a:pt x="310" y="620"/>
                    </a:lnTo>
                    <a:lnTo>
                      <a:pt x="302" y="637"/>
                    </a:lnTo>
                    <a:lnTo>
                      <a:pt x="302" y="637"/>
                    </a:lnTo>
                    <a:lnTo>
                      <a:pt x="327" y="654"/>
                    </a:lnTo>
                    <a:lnTo>
                      <a:pt x="344" y="645"/>
                    </a:lnTo>
                    <a:lnTo>
                      <a:pt x="361" y="671"/>
                    </a:lnTo>
                    <a:lnTo>
                      <a:pt x="377" y="679"/>
                    </a:lnTo>
                    <a:lnTo>
                      <a:pt x="394" y="679"/>
                    </a:lnTo>
                    <a:lnTo>
                      <a:pt x="419" y="671"/>
                    </a:lnTo>
                    <a:lnTo>
                      <a:pt x="428" y="679"/>
                    </a:lnTo>
                    <a:lnTo>
                      <a:pt x="428" y="687"/>
                    </a:lnTo>
                    <a:lnTo>
                      <a:pt x="436" y="679"/>
                    </a:lnTo>
                    <a:lnTo>
                      <a:pt x="453" y="679"/>
                    </a:lnTo>
                    <a:lnTo>
                      <a:pt x="461" y="679"/>
                    </a:lnTo>
                    <a:lnTo>
                      <a:pt x="470" y="687"/>
                    </a:lnTo>
                    <a:lnTo>
                      <a:pt x="470" y="687"/>
                    </a:lnTo>
                    <a:lnTo>
                      <a:pt x="486" y="679"/>
                    </a:lnTo>
                    <a:lnTo>
                      <a:pt x="511" y="671"/>
                    </a:lnTo>
                    <a:lnTo>
                      <a:pt x="562" y="721"/>
                    </a:lnTo>
                    <a:lnTo>
                      <a:pt x="646" y="729"/>
                    </a:lnTo>
                    <a:lnTo>
                      <a:pt x="646" y="721"/>
                    </a:lnTo>
                    <a:lnTo>
                      <a:pt x="662" y="712"/>
                    </a:lnTo>
                    <a:lnTo>
                      <a:pt x="671" y="696"/>
                    </a:lnTo>
                    <a:lnTo>
                      <a:pt x="679" y="671"/>
                    </a:lnTo>
                    <a:lnTo>
                      <a:pt x="696" y="671"/>
                    </a:lnTo>
                    <a:lnTo>
                      <a:pt x="704" y="654"/>
                    </a:lnTo>
                    <a:lnTo>
                      <a:pt x="696" y="645"/>
                    </a:lnTo>
                    <a:lnTo>
                      <a:pt x="696" y="637"/>
                    </a:lnTo>
                    <a:lnTo>
                      <a:pt x="713" y="603"/>
                    </a:lnTo>
                    <a:lnTo>
                      <a:pt x="730" y="570"/>
                    </a:lnTo>
                    <a:lnTo>
                      <a:pt x="763" y="536"/>
                    </a:lnTo>
                    <a:lnTo>
                      <a:pt x="797" y="503"/>
                    </a:lnTo>
                    <a:lnTo>
                      <a:pt x="805" y="453"/>
                    </a:lnTo>
                    <a:lnTo>
                      <a:pt x="813" y="444"/>
                    </a:lnTo>
                    <a:lnTo>
                      <a:pt x="830" y="436"/>
                    </a:lnTo>
                    <a:lnTo>
                      <a:pt x="830" y="436"/>
                    </a:lnTo>
                    <a:lnTo>
                      <a:pt x="839" y="427"/>
                    </a:lnTo>
                    <a:lnTo>
                      <a:pt x="847" y="427"/>
                    </a:lnTo>
                    <a:lnTo>
                      <a:pt x="864" y="419"/>
                    </a:lnTo>
                    <a:lnTo>
                      <a:pt x="880" y="419"/>
                    </a:lnTo>
                    <a:lnTo>
                      <a:pt x="880" y="419"/>
                    </a:lnTo>
                    <a:lnTo>
                      <a:pt x="880" y="427"/>
                    </a:lnTo>
                    <a:lnTo>
                      <a:pt x="889" y="444"/>
                    </a:lnTo>
                    <a:lnTo>
                      <a:pt x="906" y="436"/>
                    </a:lnTo>
                    <a:lnTo>
                      <a:pt x="922" y="427"/>
                    </a:lnTo>
                    <a:lnTo>
                      <a:pt x="939" y="419"/>
                    </a:lnTo>
                    <a:lnTo>
                      <a:pt x="939" y="419"/>
                    </a:lnTo>
                    <a:lnTo>
                      <a:pt x="939" y="411"/>
                    </a:lnTo>
                    <a:lnTo>
                      <a:pt x="964" y="402"/>
                    </a:lnTo>
                    <a:lnTo>
                      <a:pt x="981" y="394"/>
                    </a:lnTo>
                    <a:lnTo>
                      <a:pt x="1006" y="394"/>
                    </a:lnTo>
                    <a:lnTo>
                      <a:pt x="1023" y="402"/>
                    </a:lnTo>
                    <a:lnTo>
                      <a:pt x="1023" y="402"/>
                    </a:lnTo>
                    <a:lnTo>
                      <a:pt x="1048" y="377"/>
                    </a:lnTo>
                    <a:lnTo>
                      <a:pt x="1073" y="369"/>
                    </a:lnTo>
                    <a:lnTo>
                      <a:pt x="1073" y="360"/>
                    </a:lnTo>
                    <a:lnTo>
                      <a:pt x="1090" y="344"/>
                    </a:lnTo>
                    <a:lnTo>
                      <a:pt x="1115" y="344"/>
                    </a:lnTo>
                    <a:lnTo>
                      <a:pt x="1149" y="335"/>
                    </a:lnTo>
                    <a:lnTo>
                      <a:pt x="1157" y="335"/>
                    </a:lnTo>
                    <a:lnTo>
                      <a:pt x="1166" y="335"/>
                    </a:lnTo>
                    <a:lnTo>
                      <a:pt x="1174" y="335"/>
                    </a:lnTo>
                    <a:lnTo>
                      <a:pt x="1182" y="335"/>
                    </a:lnTo>
                    <a:lnTo>
                      <a:pt x="1191" y="327"/>
                    </a:lnTo>
                    <a:lnTo>
                      <a:pt x="1199" y="310"/>
                    </a:lnTo>
                    <a:lnTo>
                      <a:pt x="1241" y="293"/>
                    </a:lnTo>
                    <a:lnTo>
                      <a:pt x="1275" y="268"/>
                    </a:lnTo>
                    <a:lnTo>
                      <a:pt x="1266" y="243"/>
                    </a:lnTo>
                    <a:lnTo>
                      <a:pt x="1249" y="218"/>
                    </a:lnTo>
                    <a:lnTo>
                      <a:pt x="1258" y="184"/>
                    </a:lnTo>
                    <a:lnTo>
                      <a:pt x="1266" y="184"/>
                    </a:lnTo>
                    <a:lnTo>
                      <a:pt x="1275" y="176"/>
                    </a:lnTo>
                    <a:lnTo>
                      <a:pt x="1258" y="167"/>
                    </a:lnTo>
                    <a:lnTo>
                      <a:pt x="1249" y="167"/>
                    </a:lnTo>
                    <a:lnTo>
                      <a:pt x="1241" y="167"/>
                    </a:lnTo>
                    <a:lnTo>
                      <a:pt x="1233" y="176"/>
                    </a:lnTo>
                    <a:lnTo>
                      <a:pt x="1216" y="184"/>
                    </a:lnTo>
                    <a:lnTo>
                      <a:pt x="1199" y="193"/>
                    </a:lnTo>
                    <a:lnTo>
                      <a:pt x="1182" y="201"/>
                    </a:lnTo>
                    <a:lnTo>
                      <a:pt x="1166" y="209"/>
                    </a:lnTo>
                    <a:lnTo>
                      <a:pt x="1157" y="209"/>
                    </a:lnTo>
                    <a:lnTo>
                      <a:pt x="1149" y="201"/>
                    </a:lnTo>
                    <a:lnTo>
                      <a:pt x="1140" y="218"/>
                    </a:lnTo>
                    <a:lnTo>
                      <a:pt x="1140" y="226"/>
                    </a:lnTo>
                    <a:lnTo>
                      <a:pt x="1082" y="243"/>
                    </a:lnTo>
                    <a:lnTo>
                      <a:pt x="1031" y="251"/>
                    </a:lnTo>
                    <a:lnTo>
                      <a:pt x="1023" y="243"/>
                    </a:lnTo>
                    <a:lnTo>
                      <a:pt x="1015" y="235"/>
                    </a:lnTo>
                    <a:lnTo>
                      <a:pt x="763" y="84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8" name="СЗФО_Республика Карелия">
                <a:extLst>
                  <a:ext uri="{FF2B5EF4-FFF2-40B4-BE49-F238E27FC236}">
                    <a16:creationId xmlns:a16="http://schemas.microsoft.com/office/drawing/2014/main" id="{95273E3A-FD82-A476-2082-F20B88FA4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113" y="1725613"/>
                <a:ext cx="703263" cy="850900"/>
              </a:xfrm>
              <a:custGeom>
                <a:avLst/>
                <a:gdLst>
                  <a:gd name="T0" fmla="*/ 461 w 604"/>
                  <a:gd name="T1" fmla="*/ 59 h 730"/>
                  <a:gd name="T2" fmla="*/ 402 w 604"/>
                  <a:gd name="T3" fmla="*/ 101 h 730"/>
                  <a:gd name="T4" fmla="*/ 369 w 604"/>
                  <a:gd name="T5" fmla="*/ 126 h 730"/>
                  <a:gd name="T6" fmla="*/ 327 w 604"/>
                  <a:gd name="T7" fmla="*/ 168 h 730"/>
                  <a:gd name="T8" fmla="*/ 327 w 604"/>
                  <a:gd name="T9" fmla="*/ 185 h 730"/>
                  <a:gd name="T10" fmla="*/ 268 w 604"/>
                  <a:gd name="T11" fmla="*/ 252 h 730"/>
                  <a:gd name="T12" fmla="*/ 226 w 604"/>
                  <a:gd name="T13" fmla="*/ 377 h 730"/>
                  <a:gd name="T14" fmla="*/ 0 w 604"/>
                  <a:gd name="T15" fmla="*/ 419 h 730"/>
                  <a:gd name="T16" fmla="*/ 25 w 604"/>
                  <a:gd name="T17" fmla="*/ 445 h 730"/>
                  <a:gd name="T18" fmla="*/ 84 w 604"/>
                  <a:gd name="T19" fmla="*/ 445 h 730"/>
                  <a:gd name="T20" fmla="*/ 101 w 604"/>
                  <a:gd name="T21" fmla="*/ 520 h 730"/>
                  <a:gd name="T22" fmla="*/ 109 w 604"/>
                  <a:gd name="T23" fmla="*/ 612 h 730"/>
                  <a:gd name="T24" fmla="*/ 151 w 604"/>
                  <a:gd name="T25" fmla="*/ 621 h 730"/>
                  <a:gd name="T26" fmla="*/ 151 w 604"/>
                  <a:gd name="T27" fmla="*/ 595 h 730"/>
                  <a:gd name="T28" fmla="*/ 184 w 604"/>
                  <a:gd name="T29" fmla="*/ 629 h 730"/>
                  <a:gd name="T30" fmla="*/ 218 w 604"/>
                  <a:gd name="T31" fmla="*/ 671 h 730"/>
                  <a:gd name="T32" fmla="*/ 235 w 604"/>
                  <a:gd name="T33" fmla="*/ 654 h 730"/>
                  <a:gd name="T34" fmla="*/ 235 w 604"/>
                  <a:gd name="T35" fmla="*/ 579 h 730"/>
                  <a:gd name="T36" fmla="*/ 260 w 604"/>
                  <a:gd name="T37" fmla="*/ 545 h 730"/>
                  <a:gd name="T38" fmla="*/ 277 w 604"/>
                  <a:gd name="T39" fmla="*/ 545 h 730"/>
                  <a:gd name="T40" fmla="*/ 285 w 604"/>
                  <a:gd name="T41" fmla="*/ 545 h 730"/>
                  <a:gd name="T42" fmla="*/ 293 w 604"/>
                  <a:gd name="T43" fmla="*/ 537 h 730"/>
                  <a:gd name="T44" fmla="*/ 277 w 604"/>
                  <a:gd name="T45" fmla="*/ 587 h 730"/>
                  <a:gd name="T46" fmla="*/ 293 w 604"/>
                  <a:gd name="T47" fmla="*/ 570 h 730"/>
                  <a:gd name="T48" fmla="*/ 327 w 604"/>
                  <a:gd name="T49" fmla="*/ 554 h 730"/>
                  <a:gd name="T50" fmla="*/ 319 w 604"/>
                  <a:gd name="T51" fmla="*/ 554 h 730"/>
                  <a:gd name="T52" fmla="*/ 310 w 604"/>
                  <a:gd name="T53" fmla="*/ 545 h 730"/>
                  <a:gd name="T54" fmla="*/ 327 w 604"/>
                  <a:gd name="T55" fmla="*/ 495 h 730"/>
                  <a:gd name="T56" fmla="*/ 285 w 604"/>
                  <a:gd name="T57" fmla="*/ 654 h 730"/>
                  <a:gd name="T58" fmla="*/ 293 w 604"/>
                  <a:gd name="T59" fmla="*/ 688 h 730"/>
                  <a:gd name="T60" fmla="*/ 344 w 604"/>
                  <a:gd name="T61" fmla="*/ 721 h 730"/>
                  <a:gd name="T62" fmla="*/ 360 w 604"/>
                  <a:gd name="T63" fmla="*/ 721 h 730"/>
                  <a:gd name="T64" fmla="*/ 386 w 604"/>
                  <a:gd name="T65" fmla="*/ 671 h 730"/>
                  <a:gd name="T66" fmla="*/ 419 w 604"/>
                  <a:gd name="T67" fmla="*/ 629 h 730"/>
                  <a:gd name="T68" fmla="*/ 411 w 604"/>
                  <a:gd name="T69" fmla="*/ 554 h 730"/>
                  <a:gd name="T70" fmla="*/ 436 w 604"/>
                  <a:gd name="T71" fmla="*/ 486 h 730"/>
                  <a:gd name="T72" fmla="*/ 470 w 604"/>
                  <a:gd name="T73" fmla="*/ 495 h 730"/>
                  <a:gd name="T74" fmla="*/ 495 w 604"/>
                  <a:gd name="T75" fmla="*/ 445 h 730"/>
                  <a:gd name="T76" fmla="*/ 486 w 604"/>
                  <a:gd name="T77" fmla="*/ 419 h 730"/>
                  <a:gd name="T78" fmla="*/ 478 w 604"/>
                  <a:gd name="T79" fmla="*/ 377 h 730"/>
                  <a:gd name="T80" fmla="*/ 520 w 604"/>
                  <a:gd name="T81" fmla="*/ 327 h 730"/>
                  <a:gd name="T82" fmla="*/ 545 w 604"/>
                  <a:gd name="T83" fmla="*/ 285 h 730"/>
                  <a:gd name="T84" fmla="*/ 579 w 604"/>
                  <a:gd name="T85" fmla="*/ 268 h 730"/>
                  <a:gd name="T86" fmla="*/ 595 w 604"/>
                  <a:gd name="T87" fmla="*/ 227 h 730"/>
                  <a:gd name="T88" fmla="*/ 604 w 604"/>
                  <a:gd name="T89" fmla="*/ 176 h 730"/>
                  <a:gd name="T90" fmla="*/ 595 w 604"/>
                  <a:gd name="T91" fmla="*/ 134 h 730"/>
                  <a:gd name="T92" fmla="*/ 553 w 604"/>
                  <a:gd name="T93" fmla="*/ 134 h 730"/>
                  <a:gd name="T94" fmla="*/ 520 w 604"/>
                  <a:gd name="T95" fmla="*/ 42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04" h="730">
                    <a:moveTo>
                      <a:pt x="520" y="42"/>
                    </a:moveTo>
                    <a:lnTo>
                      <a:pt x="486" y="0"/>
                    </a:lnTo>
                    <a:lnTo>
                      <a:pt x="461" y="59"/>
                    </a:lnTo>
                    <a:lnTo>
                      <a:pt x="428" y="101"/>
                    </a:lnTo>
                    <a:lnTo>
                      <a:pt x="419" y="101"/>
                    </a:lnTo>
                    <a:lnTo>
                      <a:pt x="402" y="101"/>
                    </a:lnTo>
                    <a:lnTo>
                      <a:pt x="377" y="118"/>
                    </a:lnTo>
                    <a:lnTo>
                      <a:pt x="369" y="118"/>
                    </a:lnTo>
                    <a:lnTo>
                      <a:pt x="369" y="126"/>
                    </a:lnTo>
                    <a:lnTo>
                      <a:pt x="360" y="134"/>
                    </a:lnTo>
                    <a:lnTo>
                      <a:pt x="335" y="143"/>
                    </a:lnTo>
                    <a:lnTo>
                      <a:pt x="327" y="168"/>
                    </a:lnTo>
                    <a:lnTo>
                      <a:pt x="335" y="176"/>
                    </a:lnTo>
                    <a:lnTo>
                      <a:pt x="335" y="176"/>
                    </a:lnTo>
                    <a:lnTo>
                      <a:pt x="327" y="185"/>
                    </a:lnTo>
                    <a:lnTo>
                      <a:pt x="302" y="210"/>
                    </a:lnTo>
                    <a:lnTo>
                      <a:pt x="293" y="243"/>
                    </a:lnTo>
                    <a:lnTo>
                      <a:pt x="268" y="252"/>
                    </a:lnTo>
                    <a:lnTo>
                      <a:pt x="243" y="252"/>
                    </a:lnTo>
                    <a:lnTo>
                      <a:pt x="235" y="310"/>
                    </a:lnTo>
                    <a:lnTo>
                      <a:pt x="226" y="377"/>
                    </a:lnTo>
                    <a:lnTo>
                      <a:pt x="117" y="394"/>
                    </a:lnTo>
                    <a:lnTo>
                      <a:pt x="0" y="403"/>
                    </a:lnTo>
                    <a:lnTo>
                      <a:pt x="0" y="419"/>
                    </a:lnTo>
                    <a:lnTo>
                      <a:pt x="17" y="445"/>
                    </a:lnTo>
                    <a:lnTo>
                      <a:pt x="17" y="436"/>
                    </a:lnTo>
                    <a:lnTo>
                      <a:pt x="25" y="445"/>
                    </a:lnTo>
                    <a:lnTo>
                      <a:pt x="33" y="445"/>
                    </a:lnTo>
                    <a:lnTo>
                      <a:pt x="59" y="445"/>
                    </a:lnTo>
                    <a:lnTo>
                      <a:pt x="84" y="445"/>
                    </a:lnTo>
                    <a:lnTo>
                      <a:pt x="92" y="436"/>
                    </a:lnTo>
                    <a:lnTo>
                      <a:pt x="92" y="436"/>
                    </a:lnTo>
                    <a:lnTo>
                      <a:pt x="101" y="520"/>
                    </a:lnTo>
                    <a:lnTo>
                      <a:pt x="75" y="612"/>
                    </a:lnTo>
                    <a:lnTo>
                      <a:pt x="92" y="612"/>
                    </a:lnTo>
                    <a:lnTo>
                      <a:pt x="109" y="612"/>
                    </a:lnTo>
                    <a:lnTo>
                      <a:pt x="126" y="612"/>
                    </a:lnTo>
                    <a:lnTo>
                      <a:pt x="134" y="621"/>
                    </a:lnTo>
                    <a:lnTo>
                      <a:pt x="151" y="621"/>
                    </a:lnTo>
                    <a:lnTo>
                      <a:pt x="142" y="604"/>
                    </a:lnTo>
                    <a:lnTo>
                      <a:pt x="142" y="595"/>
                    </a:lnTo>
                    <a:lnTo>
                      <a:pt x="151" y="595"/>
                    </a:lnTo>
                    <a:lnTo>
                      <a:pt x="151" y="595"/>
                    </a:lnTo>
                    <a:lnTo>
                      <a:pt x="168" y="612"/>
                    </a:lnTo>
                    <a:lnTo>
                      <a:pt x="184" y="629"/>
                    </a:lnTo>
                    <a:lnTo>
                      <a:pt x="201" y="629"/>
                    </a:lnTo>
                    <a:lnTo>
                      <a:pt x="210" y="637"/>
                    </a:lnTo>
                    <a:lnTo>
                      <a:pt x="218" y="671"/>
                    </a:lnTo>
                    <a:lnTo>
                      <a:pt x="218" y="671"/>
                    </a:lnTo>
                    <a:lnTo>
                      <a:pt x="226" y="679"/>
                    </a:lnTo>
                    <a:lnTo>
                      <a:pt x="235" y="654"/>
                    </a:lnTo>
                    <a:lnTo>
                      <a:pt x="226" y="612"/>
                    </a:lnTo>
                    <a:lnTo>
                      <a:pt x="235" y="570"/>
                    </a:lnTo>
                    <a:lnTo>
                      <a:pt x="235" y="579"/>
                    </a:lnTo>
                    <a:lnTo>
                      <a:pt x="243" y="579"/>
                    </a:lnTo>
                    <a:lnTo>
                      <a:pt x="251" y="562"/>
                    </a:lnTo>
                    <a:lnTo>
                      <a:pt x="260" y="545"/>
                    </a:lnTo>
                    <a:lnTo>
                      <a:pt x="260" y="570"/>
                    </a:lnTo>
                    <a:lnTo>
                      <a:pt x="268" y="570"/>
                    </a:lnTo>
                    <a:lnTo>
                      <a:pt x="277" y="545"/>
                    </a:lnTo>
                    <a:lnTo>
                      <a:pt x="285" y="528"/>
                    </a:lnTo>
                    <a:lnTo>
                      <a:pt x="285" y="537"/>
                    </a:lnTo>
                    <a:lnTo>
                      <a:pt x="285" y="545"/>
                    </a:lnTo>
                    <a:lnTo>
                      <a:pt x="285" y="554"/>
                    </a:lnTo>
                    <a:lnTo>
                      <a:pt x="285" y="554"/>
                    </a:lnTo>
                    <a:lnTo>
                      <a:pt x="293" y="537"/>
                    </a:lnTo>
                    <a:lnTo>
                      <a:pt x="302" y="528"/>
                    </a:lnTo>
                    <a:lnTo>
                      <a:pt x="293" y="554"/>
                    </a:lnTo>
                    <a:lnTo>
                      <a:pt x="277" y="587"/>
                    </a:lnTo>
                    <a:lnTo>
                      <a:pt x="285" y="587"/>
                    </a:lnTo>
                    <a:lnTo>
                      <a:pt x="285" y="587"/>
                    </a:lnTo>
                    <a:lnTo>
                      <a:pt x="293" y="570"/>
                    </a:lnTo>
                    <a:lnTo>
                      <a:pt x="293" y="579"/>
                    </a:lnTo>
                    <a:lnTo>
                      <a:pt x="310" y="587"/>
                    </a:lnTo>
                    <a:lnTo>
                      <a:pt x="327" y="554"/>
                    </a:lnTo>
                    <a:lnTo>
                      <a:pt x="327" y="545"/>
                    </a:lnTo>
                    <a:lnTo>
                      <a:pt x="319" y="545"/>
                    </a:lnTo>
                    <a:lnTo>
                      <a:pt x="319" y="554"/>
                    </a:lnTo>
                    <a:lnTo>
                      <a:pt x="319" y="545"/>
                    </a:lnTo>
                    <a:lnTo>
                      <a:pt x="319" y="537"/>
                    </a:lnTo>
                    <a:lnTo>
                      <a:pt x="310" y="545"/>
                    </a:lnTo>
                    <a:lnTo>
                      <a:pt x="310" y="545"/>
                    </a:lnTo>
                    <a:lnTo>
                      <a:pt x="319" y="520"/>
                    </a:lnTo>
                    <a:lnTo>
                      <a:pt x="327" y="495"/>
                    </a:lnTo>
                    <a:lnTo>
                      <a:pt x="335" y="570"/>
                    </a:lnTo>
                    <a:lnTo>
                      <a:pt x="293" y="629"/>
                    </a:lnTo>
                    <a:lnTo>
                      <a:pt x="285" y="654"/>
                    </a:lnTo>
                    <a:lnTo>
                      <a:pt x="277" y="688"/>
                    </a:lnTo>
                    <a:lnTo>
                      <a:pt x="285" y="688"/>
                    </a:lnTo>
                    <a:lnTo>
                      <a:pt x="293" y="688"/>
                    </a:lnTo>
                    <a:lnTo>
                      <a:pt x="310" y="704"/>
                    </a:lnTo>
                    <a:lnTo>
                      <a:pt x="335" y="730"/>
                    </a:lnTo>
                    <a:lnTo>
                      <a:pt x="344" y="721"/>
                    </a:lnTo>
                    <a:lnTo>
                      <a:pt x="352" y="713"/>
                    </a:lnTo>
                    <a:lnTo>
                      <a:pt x="360" y="713"/>
                    </a:lnTo>
                    <a:lnTo>
                      <a:pt x="360" y="721"/>
                    </a:lnTo>
                    <a:lnTo>
                      <a:pt x="377" y="696"/>
                    </a:lnTo>
                    <a:lnTo>
                      <a:pt x="386" y="671"/>
                    </a:lnTo>
                    <a:lnTo>
                      <a:pt x="386" y="671"/>
                    </a:lnTo>
                    <a:lnTo>
                      <a:pt x="386" y="663"/>
                    </a:lnTo>
                    <a:lnTo>
                      <a:pt x="402" y="646"/>
                    </a:lnTo>
                    <a:lnTo>
                      <a:pt x="419" y="629"/>
                    </a:lnTo>
                    <a:lnTo>
                      <a:pt x="402" y="604"/>
                    </a:lnTo>
                    <a:lnTo>
                      <a:pt x="394" y="570"/>
                    </a:lnTo>
                    <a:lnTo>
                      <a:pt x="411" y="554"/>
                    </a:lnTo>
                    <a:lnTo>
                      <a:pt x="419" y="537"/>
                    </a:lnTo>
                    <a:lnTo>
                      <a:pt x="428" y="512"/>
                    </a:lnTo>
                    <a:lnTo>
                      <a:pt x="436" y="486"/>
                    </a:lnTo>
                    <a:lnTo>
                      <a:pt x="444" y="495"/>
                    </a:lnTo>
                    <a:lnTo>
                      <a:pt x="453" y="503"/>
                    </a:lnTo>
                    <a:lnTo>
                      <a:pt x="470" y="495"/>
                    </a:lnTo>
                    <a:lnTo>
                      <a:pt x="486" y="478"/>
                    </a:lnTo>
                    <a:lnTo>
                      <a:pt x="486" y="461"/>
                    </a:lnTo>
                    <a:lnTo>
                      <a:pt x="495" y="445"/>
                    </a:lnTo>
                    <a:lnTo>
                      <a:pt x="495" y="428"/>
                    </a:lnTo>
                    <a:lnTo>
                      <a:pt x="495" y="419"/>
                    </a:lnTo>
                    <a:lnTo>
                      <a:pt x="486" y="419"/>
                    </a:lnTo>
                    <a:lnTo>
                      <a:pt x="478" y="419"/>
                    </a:lnTo>
                    <a:lnTo>
                      <a:pt x="478" y="394"/>
                    </a:lnTo>
                    <a:lnTo>
                      <a:pt x="478" y="377"/>
                    </a:lnTo>
                    <a:lnTo>
                      <a:pt x="486" y="369"/>
                    </a:lnTo>
                    <a:lnTo>
                      <a:pt x="486" y="369"/>
                    </a:lnTo>
                    <a:lnTo>
                      <a:pt x="520" y="327"/>
                    </a:lnTo>
                    <a:lnTo>
                      <a:pt x="528" y="310"/>
                    </a:lnTo>
                    <a:lnTo>
                      <a:pt x="537" y="285"/>
                    </a:lnTo>
                    <a:lnTo>
                      <a:pt x="545" y="285"/>
                    </a:lnTo>
                    <a:lnTo>
                      <a:pt x="553" y="294"/>
                    </a:lnTo>
                    <a:lnTo>
                      <a:pt x="570" y="277"/>
                    </a:lnTo>
                    <a:lnTo>
                      <a:pt x="579" y="268"/>
                    </a:lnTo>
                    <a:lnTo>
                      <a:pt x="579" y="277"/>
                    </a:lnTo>
                    <a:lnTo>
                      <a:pt x="587" y="277"/>
                    </a:lnTo>
                    <a:lnTo>
                      <a:pt x="595" y="227"/>
                    </a:lnTo>
                    <a:lnTo>
                      <a:pt x="579" y="176"/>
                    </a:lnTo>
                    <a:lnTo>
                      <a:pt x="587" y="176"/>
                    </a:lnTo>
                    <a:lnTo>
                      <a:pt x="604" y="176"/>
                    </a:lnTo>
                    <a:lnTo>
                      <a:pt x="595" y="159"/>
                    </a:lnTo>
                    <a:lnTo>
                      <a:pt x="587" y="143"/>
                    </a:lnTo>
                    <a:lnTo>
                      <a:pt x="595" y="134"/>
                    </a:lnTo>
                    <a:lnTo>
                      <a:pt x="587" y="134"/>
                    </a:lnTo>
                    <a:lnTo>
                      <a:pt x="579" y="126"/>
                    </a:lnTo>
                    <a:lnTo>
                      <a:pt x="553" y="134"/>
                    </a:lnTo>
                    <a:lnTo>
                      <a:pt x="545" y="109"/>
                    </a:lnTo>
                    <a:lnTo>
                      <a:pt x="553" y="84"/>
                    </a:lnTo>
                    <a:lnTo>
                      <a:pt x="520" y="42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9" name="СЗФО_Санкт-Петербург">
                <a:extLst>
                  <a:ext uri="{FF2B5EF4-FFF2-40B4-BE49-F238E27FC236}">
                    <a16:creationId xmlns:a16="http://schemas.microsoft.com/office/drawing/2014/main" id="{642EBA07-4F1E-9550-0D35-A13B53AA3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588" y="2301875"/>
                <a:ext cx="96838" cy="98425"/>
              </a:xfrm>
              <a:custGeom>
                <a:avLst/>
                <a:gdLst>
                  <a:gd name="T0" fmla="*/ 67 w 83"/>
                  <a:gd name="T1" fmla="*/ 8 h 84"/>
                  <a:gd name="T2" fmla="*/ 41 w 83"/>
                  <a:gd name="T3" fmla="*/ 0 h 84"/>
                  <a:gd name="T4" fmla="*/ 8 w 83"/>
                  <a:gd name="T5" fmla="*/ 8 h 84"/>
                  <a:gd name="T6" fmla="*/ 0 w 83"/>
                  <a:gd name="T7" fmla="*/ 42 h 84"/>
                  <a:gd name="T8" fmla="*/ 8 w 83"/>
                  <a:gd name="T9" fmla="*/ 67 h 84"/>
                  <a:gd name="T10" fmla="*/ 41 w 83"/>
                  <a:gd name="T11" fmla="*/ 84 h 84"/>
                  <a:gd name="T12" fmla="*/ 67 w 83"/>
                  <a:gd name="T13" fmla="*/ 67 h 84"/>
                  <a:gd name="T14" fmla="*/ 83 w 83"/>
                  <a:gd name="T15" fmla="*/ 42 h 84"/>
                  <a:gd name="T16" fmla="*/ 67 w 83"/>
                  <a:gd name="T17" fmla="*/ 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84">
                    <a:moveTo>
                      <a:pt x="67" y="8"/>
                    </a:moveTo>
                    <a:lnTo>
                      <a:pt x="41" y="0"/>
                    </a:lnTo>
                    <a:lnTo>
                      <a:pt x="8" y="8"/>
                    </a:lnTo>
                    <a:lnTo>
                      <a:pt x="0" y="42"/>
                    </a:lnTo>
                    <a:lnTo>
                      <a:pt x="8" y="67"/>
                    </a:lnTo>
                    <a:lnTo>
                      <a:pt x="41" y="84"/>
                    </a:lnTo>
                    <a:lnTo>
                      <a:pt x="67" y="67"/>
                    </a:lnTo>
                    <a:lnTo>
                      <a:pt x="83" y="42"/>
                    </a:lnTo>
                    <a:lnTo>
                      <a:pt x="67" y="8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37" name="ЮФО">
              <a:extLst>
                <a:ext uri="{FF2B5EF4-FFF2-40B4-BE49-F238E27FC236}">
                  <a16:creationId xmlns:a16="http://schemas.microsoft.com/office/drawing/2014/main" id="{10BD38F8-DDD3-9289-9E71-375FBA6FB5B8}"/>
                </a:ext>
              </a:extLst>
            </p:cNvPr>
            <p:cNvGrpSpPr/>
            <p:nvPr/>
          </p:nvGrpSpPr>
          <p:grpSpPr>
            <a:xfrm>
              <a:off x="2669573" y="3266300"/>
              <a:ext cx="1082831" cy="880951"/>
              <a:chOff x="2669573" y="3266300"/>
              <a:chExt cx="1082831" cy="880951"/>
            </a:xfrm>
            <a:grpFill/>
          </p:grpSpPr>
          <p:sp>
            <p:nvSpPr>
              <p:cNvPr id="857" name="ЮФО_Ростовская область">
                <a:extLst>
                  <a:ext uri="{FF2B5EF4-FFF2-40B4-BE49-F238E27FC236}">
                    <a16:creationId xmlns:a16="http://schemas.microsoft.com/office/drawing/2014/main" id="{E0C453DA-8901-2C67-03D9-9D1886465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998" y="3480894"/>
                <a:ext cx="373564" cy="402591"/>
              </a:xfrm>
              <a:custGeom>
                <a:avLst/>
                <a:gdLst>
                  <a:gd name="T0" fmla="*/ 386 w 403"/>
                  <a:gd name="T1" fmla="*/ 8 h 436"/>
                  <a:gd name="T2" fmla="*/ 344 w 403"/>
                  <a:gd name="T3" fmla="*/ 25 h 436"/>
                  <a:gd name="T4" fmla="*/ 290 w 403"/>
                  <a:gd name="T5" fmla="*/ 0 h 436"/>
                  <a:gd name="T6" fmla="*/ 228 w 403"/>
                  <a:gd name="T7" fmla="*/ 16 h 436"/>
                  <a:gd name="T8" fmla="*/ 222 w 403"/>
                  <a:gd name="T9" fmla="*/ 42 h 436"/>
                  <a:gd name="T10" fmla="*/ 234 w 403"/>
                  <a:gd name="T11" fmla="*/ 50 h 436"/>
                  <a:gd name="T12" fmla="*/ 198 w 403"/>
                  <a:gd name="T13" fmla="*/ 50 h 436"/>
                  <a:gd name="T14" fmla="*/ 198 w 403"/>
                  <a:gd name="T15" fmla="*/ 67 h 436"/>
                  <a:gd name="T16" fmla="*/ 186 w 403"/>
                  <a:gd name="T17" fmla="*/ 92 h 436"/>
                  <a:gd name="T18" fmla="*/ 149 w 403"/>
                  <a:gd name="T19" fmla="*/ 117 h 436"/>
                  <a:gd name="T20" fmla="*/ 96 w 403"/>
                  <a:gd name="T21" fmla="*/ 75 h 436"/>
                  <a:gd name="T22" fmla="*/ 78 w 403"/>
                  <a:gd name="T23" fmla="*/ 75 h 436"/>
                  <a:gd name="T24" fmla="*/ 48 w 403"/>
                  <a:gd name="T25" fmla="*/ 67 h 436"/>
                  <a:gd name="T26" fmla="*/ 4 w 403"/>
                  <a:gd name="T27" fmla="*/ 100 h 436"/>
                  <a:gd name="T28" fmla="*/ 26 w 403"/>
                  <a:gd name="T29" fmla="*/ 117 h 436"/>
                  <a:gd name="T30" fmla="*/ 69 w 403"/>
                  <a:gd name="T31" fmla="*/ 134 h 436"/>
                  <a:gd name="T32" fmla="*/ 62 w 403"/>
                  <a:gd name="T33" fmla="*/ 142 h 436"/>
                  <a:gd name="T34" fmla="*/ 51 w 403"/>
                  <a:gd name="T35" fmla="*/ 151 h 436"/>
                  <a:gd name="T36" fmla="*/ 27 w 403"/>
                  <a:gd name="T37" fmla="*/ 142 h 436"/>
                  <a:gd name="T38" fmla="*/ 12 w 403"/>
                  <a:gd name="T39" fmla="*/ 151 h 436"/>
                  <a:gd name="T40" fmla="*/ 4 w 403"/>
                  <a:gd name="T41" fmla="*/ 167 h 436"/>
                  <a:gd name="T42" fmla="*/ 26 w 403"/>
                  <a:gd name="T43" fmla="*/ 184 h 436"/>
                  <a:gd name="T44" fmla="*/ 74 w 403"/>
                  <a:gd name="T45" fmla="*/ 209 h 436"/>
                  <a:gd name="T46" fmla="*/ 70 w 403"/>
                  <a:gd name="T47" fmla="*/ 234 h 436"/>
                  <a:gd name="T48" fmla="*/ 66 w 403"/>
                  <a:gd name="T49" fmla="*/ 243 h 436"/>
                  <a:gd name="T50" fmla="*/ 66 w 403"/>
                  <a:gd name="T51" fmla="*/ 260 h 436"/>
                  <a:gd name="T52" fmla="*/ 81 w 403"/>
                  <a:gd name="T53" fmla="*/ 301 h 436"/>
                  <a:gd name="T54" fmla="*/ 95 w 403"/>
                  <a:gd name="T55" fmla="*/ 301 h 436"/>
                  <a:gd name="T56" fmla="*/ 86 w 403"/>
                  <a:gd name="T57" fmla="*/ 310 h 436"/>
                  <a:gd name="T58" fmla="*/ 82 w 403"/>
                  <a:gd name="T59" fmla="*/ 335 h 436"/>
                  <a:gd name="T60" fmla="*/ 113 w 403"/>
                  <a:gd name="T61" fmla="*/ 360 h 436"/>
                  <a:gd name="T62" fmla="*/ 166 w 403"/>
                  <a:gd name="T63" fmla="*/ 343 h 436"/>
                  <a:gd name="T64" fmla="*/ 228 w 403"/>
                  <a:gd name="T65" fmla="*/ 427 h 436"/>
                  <a:gd name="T66" fmla="*/ 256 w 403"/>
                  <a:gd name="T67" fmla="*/ 427 h 436"/>
                  <a:gd name="T68" fmla="*/ 264 w 403"/>
                  <a:gd name="T69" fmla="*/ 436 h 436"/>
                  <a:gd name="T70" fmla="*/ 279 w 403"/>
                  <a:gd name="T71" fmla="*/ 410 h 436"/>
                  <a:gd name="T72" fmla="*/ 322 w 403"/>
                  <a:gd name="T73" fmla="*/ 410 h 436"/>
                  <a:gd name="T74" fmla="*/ 326 w 403"/>
                  <a:gd name="T75" fmla="*/ 402 h 436"/>
                  <a:gd name="T76" fmla="*/ 361 w 403"/>
                  <a:gd name="T77" fmla="*/ 352 h 436"/>
                  <a:gd name="T78" fmla="*/ 321 w 403"/>
                  <a:gd name="T79" fmla="*/ 343 h 436"/>
                  <a:gd name="T80" fmla="*/ 321 w 403"/>
                  <a:gd name="T81" fmla="*/ 327 h 436"/>
                  <a:gd name="T82" fmla="*/ 308 w 403"/>
                  <a:gd name="T83" fmla="*/ 318 h 436"/>
                  <a:gd name="T84" fmla="*/ 306 w 403"/>
                  <a:gd name="T85" fmla="*/ 310 h 436"/>
                  <a:gd name="T86" fmla="*/ 300 w 403"/>
                  <a:gd name="T87" fmla="*/ 301 h 436"/>
                  <a:gd name="T88" fmla="*/ 294 w 403"/>
                  <a:gd name="T89" fmla="*/ 293 h 436"/>
                  <a:gd name="T90" fmla="*/ 288 w 403"/>
                  <a:gd name="T91" fmla="*/ 226 h 436"/>
                  <a:gd name="T92" fmla="*/ 284 w 403"/>
                  <a:gd name="T93" fmla="*/ 201 h 436"/>
                  <a:gd name="T94" fmla="*/ 302 w 403"/>
                  <a:gd name="T95" fmla="*/ 192 h 436"/>
                  <a:gd name="T96" fmla="*/ 341 w 403"/>
                  <a:gd name="T97" fmla="*/ 192 h 436"/>
                  <a:gd name="T98" fmla="*/ 369 w 403"/>
                  <a:gd name="T99" fmla="*/ 151 h 436"/>
                  <a:gd name="T100" fmla="*/ 360 w 403"/>
                  <a:gd name="T101" fmla="*/ 125 h 436"/>
                  <a:gd name="T102" fmla="*/ 380 w 403"/>
                  <a:gd name="T103" fmla="*/ 100 h 436"/>
                  <a:gd name="T104" fmla="*/ 394 w 403"/>
                  <a:gd name="T105" fmla="*/ 42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3" h="436">
                    <a:moveTo>
                      <a:pt x="393" y="8"/>
                    </a:moveTo>
                    <a:lnTo>
                      <a:pt x="386" y="8"/>
                    </a:lnTo>
                    <a:lnTo>
                      <a:pt x="380" y="16"/>
                    </a:lnTo>
                    <a:lnTo>
                      <a:pt x="344" y="25"/>
                    </a:lnTo>
                    <a:lnTo>
                      <a:pt x="310" y="16"/>
                    </a:lnTo>
                    <a:lnTo>
                      <a:pt x="290" y="0"/>
                    </a:lnTo>
                    <a:lnTo>
                      <a:pt x="264" y="25"/>
                    </a:lnTo>
                    <a:lnTo>
                      <a:pt x="228" y="16"/>
                    </a:lnTo>
                    <a:lnTo>
                      <a:pt x="222" y="25"/>
                    </a:lnTo>
                    <a:lnTo>
                      <a:pt x="222" y="42"/>
                    </a:lnTo>
                    <a:lnTo>
                      <a:pt x="229" y="42"/>
                    </a:lnTo>
                    <a:lnTo>
                      <a:pt x="234" y="50"/>
                    </a:lnTo>
                    <a:lnTo>
                      <a:pt x="222" y="50"/>
                    </a:lnTo>
                    <a:lnTo>
                      <a:pt x="198" y="50"/>
                    </a:lnTo>
                    <a:lnTo>
                      <a:pt x="196" y="58"/>
                    </a:lnTo>
                    <a:lnTo>
                      <a:pt x="198" y="67"/>
                    </a:lnTo>
                    <a:lnTo>
                      <a:pt x="191" y="83"/>
                    </a:lnTo>
                    <a:lnTo>
                      <a:pt x="186" y="92"/>
                    </a:lnTo>
                    <a:lnTo>
                      <a:pt x="170" y="109"/>
                    </a:lnTo>
                    <a:lnTo>
                      <a:pt x="149" y="117"/>
                    </a:lnTo>
                    <a:lnTo>
                      <a:pt x="122" y="100"/>
                    </a:lnTo>
                    <a:lnTo>
                      <a:pt x="96" y="75"/>
                    </a:lnTo>
                    <a:lnTo>
                      <a:pt x="87" y="75"/>
                    </a:lnTo>
                    <a:lnTo>
                      <a:pt x="78" y="75"/>
                    </a:lnTo>
                    <a:lnTo>
                      <a:pt x="63" y="75"/>
                    </a:lnTo>
                    <a:lnTo>
                      <a:pt x="48" y="67"/>
                    </a:lnTo>
                    <a:lnTo>
                      <a:pt x="27" y="83"/>
                    </a:lnTo>
                    <a:lnTo>
                      <a:pt x="4" y="100"/>
                    </a:lnTo>
                    <a:lnTo>
                      <a:pt x="19" y="109"/>
                    </a:lnTo>
                    <a:lnTo>
                      <a:pt x="26" y="117"/>
                    </a:lnTo>
                    <a:lnTo>
                      <a:pt x="51" y="125"/>
                    </a:lnTo>
                    <a:lnTo>
                      <a:pt x="69" y="134"/>
                    </a:lnTo>
                    <a:lnTo>
                      <a:pt x="67" y="142"/>
                    </a:lnTo>
                    <a:lnTo>
                      <a:pt x="62" y="142"/>
                    </a:lnTo>
                    <a:lnTo>
                      <a:pt x="56" y="159"/>
                    </a:lnTo>
                    <a:lnTo>
                      <a:pt x="51" y="151"/>
                    </a:lnTo>
                    <a:lnTo>
                      <a:pt x="42" y="151"/>
                    </a:lnTo>
                    <a:lnTo>
                      <a:pt x="27" y="142"/>
                    </a:lnTo>
                    <a:lnTo>
                      <a:pt x="14" y="142"/>
                    </a:lnTo>
                    <a:lnTo>
                      <a:pt x="12" y="151"/>
                    </a:lnTo>
                    <a:lnTo>
                      <a:pt x="15" y="159"/>
                    </a:lnTo>
                    <a:lnTo>
                      <a:pt x="4" y="167"/>
                    </a:lnTo>
                    <a:lnTo>
                      <a:pt x="0" y="176"/>
                    </a:lnTo>
                    <a:lnTo>
                      <a:pt x="26" y="184"/>
                    </a:lnTo>
                    <a:lnTo>
                      <a:pt x="64" y="201"/>
                    </a:lnTo>
                    <a:lnTo>
                      <a:pt x="74" y="209"/>
                    </a:lnTo>
                    <a:lnTo>
                      <a:pt x="77" y="226"/>
                    </a:lnTo>
                    <a:lnTo>
                      <a:pt x="70" y="234"/>
                    </a:lnTo>
                    <a:lnTo>
                      <a:pt x="64" y="234"/>
                    </a:lnTo>
                    <a:lnTo>
                      <a:pt x="66" y="243"/>
                    </a:lnTo>
                    <a:lnTo>
                      <a:pt x="69" y="251"/>
                    </a:lnTo>
                    <a:lnTo>
                      <a:pt x="66" y="260"/>
                    </a:lnTo>
                    <a:lnTo>
                      <a:pt x="61" y="268"/>
                    </a:lnTo>
                    <a:lnTo>
                      <a:pt x="81" y="301"/>
                    </a:lnTo>
                    <a:lnTo>
                      <a:pt x="91" y="301"/>
                    </a:lnTo>
                    <a:lnTo>
                      <a:pt x="95" y="301"/>
                    </a:lnTo>
                    <a:lnTo>
                      <a:pt x="91" y="310"/>
                    </a:lnTo>
                    <a:lnTo>
                      <a:pt x="86" y="310"/>
                    </a:lnTo>
                    <a:lnTo>
                      <a:pt x="87" y="327"/>
                    </a:lnTo>
                    <a:lnTo>
                      <a:pt x="82" y="335"/>
                    </a:lnTo>
                    <a:lnTo>
                      <a:pt x="99" y="343"/>
                    </a:lnTo>
                    <a:lnTo>
                      <a:pt x="113" y="360"/>
                    </a:lnTo>
                    <a:lnTo>
                      <a:pt x="144" y="352"/>
                    </a:lnTo>
                    <a:lnTo>
                      <a:pt x="166" y="343"/>
                    </a:lnTo>
                    <a:lnTo>
                      <a:pt x="202" y="369"/>
                    </a:lnTo>
                    <a:lnTo>
                      <a:pt x="228" y="427"/>
                    </a:lnTo>
                    <a:lnTo>
                      <a:pt x="243" y="436"/>
                    </a:lnTo>
                    <a:lnTo>
                      <a:pt x="256" y="427"/>
                    </a:lnTo>
                    <a:lnTo>
                      <a:pt x="260" y="436"/>
                    </a:lnTo>
                    <a:lnTo>
                      <a:pt x="264" y="436"/>
                    </a:lnTo>
                    <a:lnTo>
                      <a:pt x="273" y="427"/>
                    </a:lnTo>
                    <a:lnTo>
                      <a:pt x="279" y="410"/>
                    </a:lnTo>
                    <a:lnTo>
                      <a:pt x="301" y="410"/>
                    </a:lnTo>
                    <a:lnTo>
                      <a:pt x="322" y="410"/>
                    </a:lnTo>
                    <a:lnTo>
                      <a:pt x="324" y="402"/>
                    </a:lnTo>
                    <a:lnTo>
                      <a:pt x="326" y="402"/>
                    </a:lnTo>
                    <a:lnTo>
                      <a:pt x="349" y="377"/>
                    </a:lnTo>
                    <a:lnTo>
                      <a:pt x="361" y="352"/>
                    </a:lnTo>
                    <a:lnTo>
                      <a:pt x="336" y="352"/>
                    </a:lnTo>
                    <a:lnTo>
                      <a:pt x="321" y="343"/>
                    </a:lnTo>
                    <a:lnTo>
                      <a:pt x="326" y="335"/>
                    </a:lnTo>
                    <a:lnTo>
                      <a:pt x="321" y="327"/>
                    </a:lnTo>
                    <a:lnTo>
                      <a:pt x="316" y="318"/>
                    </a:lnTo>
                    <a:lnTo>
                      <a:pt x="308" y="318"/>
                    </a:lnTo>
                    <a:lnTo>
                      <a:pt x="302" y="318"/>
                    </a:lnTo>
                    <a:lnTo>
                      <a:pt x="306" y="310"/>
                    </a:lnTo>
                    <a:lnTo>
                      <a:pt x="306" y="301"/>
                    </a:lnTo>
                    <a:lnTo>
                      <a:pt x="300" y="301"/>
                    </a:lnTo>
                    <a:lnTo>
                      <a:pt x="292" y="301"/>
                    </a:lnTo>
                    <a:lnTo>
                      <a:pt x="294" y="293"/>
                    </a:lnTo>
                    <a:lnTo>
                      <a:pt x="300" y="251"/>
                    </a:lnTo>
                    <a:lnTo>
                      <a:pt x="288" y="226"/>
                    </a:lnTo>
                    <a:lnTo>
                      <a:pt x="279" y="209"/>
                    </a:lnTo>
                    <a:lnTo>
                      <a:pt x="284" y="201"/>
                    </a:lnTo>
                    <a:lnTo>
                      <a:pt x="292" y="201"/>
                    </a:lnTo>
                    <a:lnTo>
                      <a:pt x="302" y="192"/>
                    </a:lnTo>
                    <a:lnTo>
                      <a:pt x="313" y="184"/>
                    </a:lnTo>
                    <a:lnTo>
                      <a:pt x="341" y="192"/>
                    </a:lnTo>
                    <a:lnTo>
                      <a:pt x="371" y="176"/>
                    </a:lnTo>
                    <a:lnTo>
                      <a:pt x="369" y="151"/>
                    </a:lnTo>
                    <a:lnTo>
                      <a:pt x="365" y="134"/>
                    </a:lnTo>
                    <a:lnTo>
                      <a:pt x="360" y="125"/>
                    </a:lnTo>
                    <a:lnTo>
                      <a:pt x="357" y="125"/>
                    </a:lnTo>
                    <a:lnTo>
                      <a:pt x="380" y="100"/>
                    </a:lnTo>
                    <a:lnTo>
                      <a:pt x="403" y="83"/>
                    </a:lnTo>
                    <a:lnTo>
                      <a:pt x="394" y="42"/>
                    </a:lnTo>
                    <a:lnTo>
                      <a:pt x="393" y="8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8" name="ЮФО_Волгоградская область">
                <a:extLst>
                  <a:ext uri="{FF2B5EF4-FFF2-40B4-BE49-F238E27FC236}">
                    <a16:creationId xmlns:a16="http://schemas.microsoft.com/office/drawing/2014/main" id="{C7480EF1-90AF-B112-FB44-489940869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9716" y="3432936"/>
                <a:ext cx="412688" cy="388708"/>
              </a:xfrm>
              <a:custGeom>
                <a:avLst/>
                <a:gdLst>
                  <a:gd name="T0" fmla="*/ 234 w 327"/>
                  <a:gd name="T1" fmla="*/ 68 h 308"/>
                  <a:gd name="T2" fmla="*/ 201 w 327"/>
                  <a:gd name="T3" fmla="*/ 56 h 308"/>
                  <a:gd name="T4" fmla="*/ 184 w 327"/>
                  <a:gd name="T5" fmla="*/ 25 h 308"/>
                  <a:gd name="T6" fmla="*/ 161 w 327"/>
                  <a:gd name="T7" fmla="*/ 13 h 308"/>
                  <a:gd name="T8" fmla="*/ 148 w 327"/>
                  <a:gd name="T9" fmla="*/ 0 h 308"/>
                  <a:gd name="T10" fmla="*/ 124 w 327"/>
                  <a:gd name="T11" fmla="*/ 0 h 308"/>
                  <a:gd name="T12" fmla="*/ 107 w 327"/>
                  <a:gd name="T13" fmla="*/ 13 h 308"/>
                  <a:gd name="T14" fmla="*/ 96 w 327"/>
                  <a:gd name="T15" fmla="*/ 38 h 308"/>
                  <a:gd name="T16" fmla="*/ 84 w 327"/>
                  <a:gd name="T17" fmla="*/ 68 h 308"/>
                  <a:gd name="T18" fmla="*/ 74 w 327"/>
                  <a:gd name="T19" fmla="*/ 111 h 308"/>
                  <a:gd name="T20" fmla="*/ 59 w 327"/>
                  <a:gd name="T21" fmla="*/ 129 h 308"/>
                  <a:gd name="T22" fmla="*/ 66 w 327"/>
                  <a:gd name="T23" fmla="*/ 148 h 308"/>
                  <a:gd name="T24" fmla="*/ 45 w 327"/>
                  <a:gd name="T25" fmla="*/ 178 h 308"/>
                  <a:gd name="T26" fmla="*/ 16 w 327"/>
                  <a:gd name="T27" fmla="*/ 178 h 308"/>
                  <a:gd name="T28" fmla="*/ 3 w 327"/>
                  <a:gd name="T29" fmla="*/ 185 h 308"/>
                  <a:gd name="T30" fmla="*/ 6 w 327"/>
                  <a:gd name="T31" fmla="*/ 203 h 308"/>
                  <a:gd name="T32" fmla="*/ 11 w 327"/>
                  <a:gd name="T33" fmla="*/ 247 h 308"/>
                  <a:gd name="T34" fmla="*/ 15 w 327"/>
                  <a:gd name="T35" fmla="*/ 258 h 308"/>
                  <a:gd name="T36" fmla="*/ 19 w 327"/>
                  <a:gd name="T37" fmla="*/ 265 h 308"/>
                  <a:gd name="T38" fmla="*/ 21 w 327"/>
                  <a:gd name="T39" fmla="*/ 271 h 308"/>
                  <a:gd name="T40" fmla="*/ 30 w 327"/>
                  <a:gd name="T41" fmla="*/ 277 h 308"/>
                  <a:gd name="T42" fmla="*/ 65 w 327"/>
                  <a:gd name="T43" fmla="*/ 271 h 308"/>
                  <a:gd name="T44" fmla="*/ 95 w 327"/>
                  <a:gd name="T45" fmla="*/ 271 h 308"/>
                  <a:gd name="T46" fmla="*/ 109 w 327"/>
                  <a:gd name="T47" fmla="*/ 265 h 308"/>
                  <a:gd name="T48" fmla="*/ 118 w 327"/>
                  <a:gd name="T49" fmla="*/ 277 h 308"/>
                  <a:gd name="T50" fmla="*/ 137 w 327"/>
                  <a:gd name="T51" fmla="*/ 271 h 308"/>
                  <a:gd name="T52" fmla="*/ 151 w 327"/>
                  <a:gd name="T53" fmla="*/ 277 h 308"/>
                  <a:gd name="T54" fmla="*/ 153 w 327"/>
                  <a:gd name="T55" fmla="*/ 271 h 308"/>
                  <a:gd name="T56" fmla="*/ 168 w 327"/>
                  <a:gd name="T57" fmla="*/ 277 h 308"/>
                  <a:gd name="T58" fmla="*/ 206 w 327"/>
                  <a:gd name="T59" fmla="*/ 283 h 308"/>
                  <a:gd name="T60" fmla="*/ 216 w 327"/>
                  <a:gd name="T61" fmla="*/ 308 h 308"/>
                  <a:gd name="T62" fmla="*/ 234 w 327"/>
                  <a:gd name="T63" fmla="*/ 296 h 308"/>
                  <a:gd name="T64" fmla="*/ 253 w 327"/>
                  <a:gd name="T65" fmla="*/ 296 h 308"/>
                  <a:gd name="T66" fmla="*/ 259 w 327"/>
                  <a:gd name="T67" fmla="*/ 265 h 308"/>
                  <a:gd name="T68" fmla="*/ 314 w 327"/>
                  <a:gd name="T69" fmla="*/ 240 h 308"/>
                  <a:gd name="T70" fmla="*/ 327 w 327"/>
                  <a:gd name="T71" fmla="*/ 228 h 308"/>
                  <a:gd name="T72" fmla="*/ 314 w 327"/>
                  <a:gd name="T73" fmla="*/ 198 h 308"/>
                  <a:gd name="T74" fmla="*/ 296 w 327"/>
                  <a:gd name="T75" fmla="*/ 178 h 308"/>
                  <a:gd name="T76" fmla="*/ 284 w 327"/>
                  <a:gd name="T77" fmla="*/ 160 h 308"/>
                  <a:gd name="T78" fmla="*/ 271 w 327"/>
                  <a:gd name="T79" fmla="*/ 154 h 308"/>
                  <a:gd name="T80" fmla="*/ 265 w 327"/>
                  <a:gd name="T81" fmla="*/ 160 h 308"/>
                  <a:gd name="T82" fmla="*/ 259 w 327"/>
                  <a:gd name="T83" fmla="*/ 154 h 308"/>
                  <a:gd name="T84" fmla="*/ 253 w 327"/>
                  <a:gd name="T85" fmla="*/ 148 h 308"/>
                  <a:gd name="T86" fmla="*/ 247 w 327"/>
                  <a:gd name="T87" fmla="*/ 142 h 308"/>
                  <a:gd name="T88" fmla="*/ 271 w 327"/>
                  <a:gd name="T89" fmla="*/ 118 h 308"/>
                  <a:gd name="T90" fmla="*/ 259 w 327"/>
                  <a:gd name="T91" fmla="*/ 93 h 308"/>
                  <a:gd name="T92" fmla="*/ 253 w 327"/>
                  <a:gd name="T93" fmla="*/ 87 h 308"/>
                  <a:gd name="T94" fmla="*/ 240 w 327"/>
                  <a:gd name="T95" fmla="*/ 80 h 308"/>
                  <a:gd name="T96" fmla="*/ 234 w 327"/>
                  <a:gd name="T97" fmla="*/ 7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7" h="308">
                    <a:moveTo>
                      <a:pt x="234" y="74"/>
                    </a:moveTo>
                    <a:lnTo>
                      <a:pt x="234" y="68"/>
                    </a:lnTo>
                    <a:lnTo>
                      <a:pt x="216" y="68"/>
                    </a:lnTo>
                    <a:lnTo>
                      <a:pt x="201" y="56"/>
                    </a:lnTo>
                    <a:lnTo>
                      <a:pt x="198" y="31"/>
                    </a:lnTo>
                    <a:lnTo>
                      <a:pt x="184" y="25"/>
                    </a:lnTo>
                    <a:lnTo>
                      <a:pt x="168" y="19"/>
                    </a:lnTo>
                    <a:lnTo>
                      <a:pt x="161" y="13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8" y="7"/>
                    </a:lnTo>
                    <a:lnTo>
                      <a:pt x="124" y="0"/>
                    </a:lnTo>
                    <a:lnTo>
                      <a:pt x="108" y="0"/>
                    </a:lnTo>
                    <a:lnTo>
                      <a:pt x="107" y="13"/>
                    </a:lnTo>
                    <a:lnTo>
                      <a:pt x="110" y="25"/>
                    </a:lnTo>
                    <a:lnTo>
                      <a:pt x="96" y="38"/>
                    </a:lnTo>
                    <a:lnTo>
                      <a:pt x="83" y="44"/>
                    </a:lnTo>
                    <a:lnTo>
                      <a:pt x="84" y="68"/>
                    </a:lnTo>
                    <a:lnTo>
                      <a:pt x="91" y="99"/>
                    </a:lnTo>
                    <a:lnTo>
                      <a:pt x="74" y="111"/>
                    </a:lnTo>
                    <a:lnTo>
                      <a:pt x="57" y="129"/>
                    </a:lnTo>
                    <a:lnTo>
                      <a:pt x="59" y="129"/>
                    </a:lnTo>
                    <a:lnTo>
                      <a:pt x="63" y="136"/>
                    </a:lnTo>
                    <a:lnTo>
                      <a:pt x="66" y="148"/>
                    </a:lnTo>
                    <a:lnTo>
                      <a:pt x="67" y="167"/>
                    </a:lnTo>
                    <a:lnTo>
                      <a:pt x="45" y="178"/>
                    </a:lnTo>
                    <a:lnTo>
                      <a:pt x="24" y="173"/>
                    </a:lnTo>
                    <a:lnTo>
                      <a:pt x="16" y="178"/>
                    </a:lnTo>
                    <a:lnTo>
                      <a:pt x="9" y="185"/>
                    </a:lnTo>
                    <a:lnTo>
                      <a:pt x="3" y="185"/>
                    </a:lnTo>
                    <a:lnTo>
                      <a:pt x="0" y="191"/>
                    </a:lnTo>
                    <a:lnTo>
                      <a:pt x="6" y="203"/>
                    </a:lnTo>
                    <a:lnTo>
                      <a:pt x="15" y="222"/>
                    </a:lnTo>
                    <a:lnTo>
                      <a:pt x="11" y="247"/>
                    </a:lnTo>
                    <a:lnTo>
                      <a:pt x="9" y="258"/>
                    </a:lnTo>
                    <a:lnTo>
                      <a:pt x="15" y="258"/>
                    </a:lnTo>
                    <a:lnTo>
                      <a:pt x="19" y="258"/>
                    </a:lnTo>
                    <a:lnTo>
                      <a:pt x="19" y="265"/>
                    </a:lnTo>
                    <a:lnTo>
                      <a:pt x="16" y="271"/>
                    </a:lnTo>
                    <a:lnTo>
                      <a:pt x="21" y="271"/>
                    </a:lnTo>
                    <a:lnTo>
                      <a:pt x="27" y="271"/>
                    </a:lnTo>
                    <a:lnTo>
                      <a:pt x="30" y="277"/>
                    </a:lnTo>
                    <a:lnTo>
                      <a:pt x="34" y="283"/>
                    </a:lnTo>
                    <a:lnTo>
                      <a:pt x="65" y="271"/>
                    </a:lnTo>
                    <a:lnTo>
                      <a:pt x="88" y="283"/>
                    </a:lnTo>
                    <a:lnTo>
                      <a:pt x="95" y="271"/>
                    </a:lnTo>
                    <a:lnTo>
                      <a:pt x="99" y="258"/>
                    </a:lnTo>
                    <a:lnTo>
                      <a:pt x="109" y="265"/>
                    </a:lnTo>
                    <a:lnTo>
                      <a:pt x="109" y="277"/>
                    </a:lnTo>
                    <a:lnTo>
                      <a:pt x="118" y="277"/>
                    </a:lnTo>
                    <a:lnTo>
                      <a:pt x="127" y="277"/>
                    </a:lnTo>
                    <a:lnTo>
                      <a:pt x="137" y="271"/>
                    </a:lnTo>
                    <a:lnTo>
                      <a:pt x="146" y="271"/>
                    </a:lnTo>
                    <a:lnTo>
                      <a:pt x="151" y="277"/>
                    </a:lnTo>
                    <a:lnTo>
                      <a:pt x="152" y="277"/>
                    </a:lnTo>
                    <a:lnTo>
                      <a:pt x="153" y="271"/>
                    </a:lnTo>
                    <a:lnTo>
                      <a:pt x="160" y="277"/>
                    </a:lnTo>
                    <a:lnTo>
                      <a:pt x="168" y="277"/>
                    </a:lnTo>
                    <a:lnTo>
                      <a:pt x="187" y="277"/>
                    </a:lnTo>
                    <a:lnTo>
                      <a:pt x="206" y="283"/>
                    </a:lnTo>
                    <a:lnTo>
                      <a:pt x="209" y="296"/>
                    </a:lnTo>
                    <a:lnTo>
                      <a:pt x="216" y="308"/>
                    </a:lnTo>
                    <a:lnTo>
                      <a:pt x="228" y="302"/>
                    </a:lnTo>
                    <a:lnTo>
                      <a:pt x="234" y="296"/>
                    </a:lnTo>
                    <a:lnTo>
                      <a:pt x="247" y="296"/>
                    </a:lnTo>
                    <a:lnTo>
                      <a:pt x="253" y="296"/>
                    </a:lnTo>
                    <a:lnTo>
                      <a:pt x="253" y="283"/>
                    </a:lnTo>
                    <a:lnTo>
                      <a:pt x="259" y="265"/>
                    </a:lnTo>
                    <a:lnTo>
                      <a:pt x="284" y="247"/>
                    </a:lnTo>
                    <a:lnTo>
                      <a:pt x="314" y="240"/>
                    </a:lnTo>
                    <a:lnTo>
                      <a:pt x="320" y="234"/>
                    </a:lnTo>
                    <a:lnTo>
                      <a:pt x="327" y="228"/>
                    </a:lnTo>
                    <a:lnTo>
                      <a:pt x="327" y="222"/>
                    </a:lnTo>
                    <a:lnTo>
                      <a:pt x="314" y="198"/>
                    </a:lnTo>
                    <a:lnTo>
                      <a:pt x="308" y="178"/>
                    </a:lnTo>
                    <a:lnTo>
                      <a:pt x="296" y="178"/>
                    </a:lnTo>
                    <a:lnTo>
                      <a:pt x="284" y="173"/>
                    </a:lnTo>
                    <a:lnTo>
                      <a:pt x="284" y="160"/>
                    </a:lnTo>
                    <a:lnTo>
                      <a:pt x="278" y="154"/>
                    </a:lnTo>
                    <a:lnTo>
                      <a:pt x="271" y="154"/>
                    </a:lnTo>
                    <a:lnTo>
                      <a:pt x="271" y="154"/>
                    </a:lnTo>
                    <a:lnTo>
                      <a:pt x="265" y="160"/>
                    </a:lnTo>
                    <a:lnTo>
                      <a:pt x="265" y="160"/>
                    </a:lnTo>
                    <a:lnTo>
                      <a:pt x="259" y="154"/>
                    </a:lnTo>
                    <a:lnTo>
                      <a:pt x="259" y="148"/>
                    </a:lnTo>
                    <a:lnTo>
                      <a:pt x="253" y="148"/>
                    </a:lnTo>
                    <a:lnTo>
                      <a:pt x="247" y="142"/>
                    </a:lnTo>
                    <a:lnTo>
                      <a:pt x="247" y="142"/>
                    </a:lnTo>
                    <a:lnTo>
                      <a:pt x="259" y="136"/>
                    </a:lnTo>
                    <a:lnTo>
                      <a:pt x="271" y="118"/>
                    </a:lnTo>
                    <a:lnTo>
                      <a:pt x="265" y="99"/>
                    </a:lnTo>
                    <a:lnTo>
                      <a:pt x="259" y="93"/>
                    </a:lnTo>
                    <a:lnTo>
                      <a:pt x="253" y="93"/>
                    </a:lnTo>
                    <a:lnTo>
                      <a:pt x="253" y="87"/>
                    </a:lnTo>
                    <a:lnTo>
                      <a:pt x="253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4" y="74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9" name="ЮФО_Астраханская область">
                <a:extLst>
                  <a:ext uri="{FF2B5EF4-FFF2-40B4-BE49-F238E27FC236}">
                    <a16:creationId xmlns:a16="http://schemas.microsoft.com/office/drawing/2014/main" id="{B1AB8608-4A9B-D7D4-14FC-ED8D85559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990" y="3774949"/>
                <a:ext cx="180472" cy="372302"/>
              </a:xfrm>
              <a:custGeom>
                <a:avLst/>
                <a:gdLst>
                  <a:gd name="T0" fmla="*/ 75 w 143"/>
                  <a:gd name="T1" fmla="*/ 6 h 295"/>
                  <a:gd name="T2" fmla="*/ 67 w 143"/>
                  <a:gd name="T3" fmla="*/ 6 h 295"/>
                  <a:gd name="T4" fmla="*/ 61 w 143"/>
                  <a:gd name="T5" fmla="*/ 0 h 295"/>
                  <a:gd name="T6" fmla="*/ 42 w 143"/>
                  <a:gd name="T7" fmla="*/ 6 h 295"/>
                  <a:gd name="T8" fmla="*/ 52 w 143"/>
                  <a:gd name="T9" fmla="*/ 37 h 295"/>
                  <a:gd name="T10" fmla="*/ 64 w 143"/>
                  <a:gd name="T11" fmla="*/ 49 h 295"/>
                  <a:gd name="T12" fmla="*/ 51 w 143"/>
                  <a:gd name="T13" fmla="*/ 67 h 295"/>
                  <a:gd name="T14" fmla="*/ 59 w 143"/>
                  <a:gd name="T15" fmla="*/ 98 h 295"/>
                  <a:gd name="T16" fmla="*/ 88 w 143"/>
                  <a:gd name="T17" fmla="*/ 111 h 295"/>
                  <a:gd name="T18" fmla="*/ 64 w 143"/>
                  <a:gd name="T19" fmla="*/ 117 h 295"/>
                  <a:gd name="T20" fmla="*/ 58 w 143"/>
                  <a:gd name="T21" fmla="*/ 172 h 295"/>
                  <a:gd name="T22" fmla="*/ 14 w 143"/>
                  <a:gd name="T23" fmla="*/ 178 h 295"/>
                  <a:gd name="T24" fmla="*/ 21 w 143"/>
                  <a:gd name="T25" fmla="*/ 191 h 295"/>
                  <a:gd name="T26" fmla="*/ 17 w 143"/>
                  <a:gd name="T27" fmla="*/ 203 h 295"/>
                  <a:gd name="T28" fmla="*/ 27 w 143"/>
                  <a:gd name="T29" fmla="*/ 215 h 295"/>
                  <a:gd name="T30" fmla="*/ 0 w 143"/>
                  <a:gd name="T31" fmla="*/ 240 h 295"/>
                  <a:gd name="T32" fmla="*/ 6 w 143"/>
                  <a:gd name="T33" fmla="*/ 246 h 295"/>
                  <a:gd name="T34" fmla="*/ 15 w 143"/>
                  <a:gd name="T35" fmla="*/ 246 h 295"/>
                  <a:gd name="T36" fmla="*/ 24 w 143"/>
                  <a:gd name="T37" fmla="*/ 258 h 295"/>
                  <a:gd name="T38" fmla="*/ 25 w 143"/>
                  <a:gd name="T39" fmla="*/ 265 h 295"/>
                  <a:gd name="T40" fmla="*/ 28 w 143"/>
                  <a:gd name="T41" fmla="*/ 265 h 295"/>
                  <a:gd name="T42" fmla="*/ 29 w 143"/>
                  <a:gd name="T43" fmla="*/ 270 h 295"/>
                  <a:gd name="T44" fmla="*/ 34 w 143"/>
                  <a:gd name="T45" fmla="*/ 270 h 295"/>
                  <a:gd name="T46" fmla="*/ 56 w 143"/>
                  <a:gd name="T47" fmla="*/ 277 h 295"/>
                  <a:gd name="T48" fmla="*/ 57 w 143"/>
                  <a:gd name="T49" fmla="*/ 283 h 295"/>
                  <a:gd name="T50" fmla="*/ 66 w 143"/>
                  <a:gd name="T51" fmla="*/ 277 h 295"/>
                  <a:gd name="T52" fmla="*/ 66 w 143"/>
                  <a:gd name="T53" fmla="*/ 283 h 295"/>
                  <a:gd name="T54" fmla="*/ 76 w 143"/>
                  <a:gd name="T55" fmla="*/ 270 h 295"/>
                  <a:gd name="T56" fmla="*/ 79 w 143"/>
                  <a:gd name="T57" fmla="*/ 283 h 295"/>
                  <a:gd name="T58" fmla="*/ 72 w 143"/>
                  <a:gd name="T59" fmla="*/ 295 h 295"/>
                  <a:gd name="T60" fmla="*/ 86 w 143"/>
                  <a:gd name="T61" fmla="*/ 283 h 295"/>
                  <a:gd name="T62" fmla="*/ 121 w 143"/>
                  <a:gd name="T63" fmla="*/ 265 h 295"/>
                  <a:gd name="T64" fmla="*/ 113 w 143"/>
                  <a:gd name="T65" fmla="*/ 221 h 295"/>
                  <a:gd name="T66" fmla="*/ 124 w 143"/>
                  <a:gd name="T67" fmla="*/ 234 h 295"/>
                  <a:gd name="T68" fmla="*/ 143 w 143"/>
                  <a:gd name="T69" fmla="*/ 191 h 295"/>
                  <a:gd name="T70" fmla="*/ 131 w 143"/>
                  <a:gd name="T71" fmla="*/ 129 h 295"/>
                  <a:gd name="T72" fmla="*/ 115 w 143"/>
                  <a:gd name="T73" fmla="*/ 123 h 295"/>
                  <a:gd name="T74" fmla="*/ 114 w 143"/>
                  <a:gd name="T75" fmla="*/ 98 h 295"/>
                  <a:gd name="T76" fmla="*/ 122 w 143"/>
                  <a:gd name="T77" fmla="*/ 67 h 295"/>
                  <a:gd name="T78" fmla="*/ 131 w 143"/>
                  <a:gd name="T79" fmla="*/ 37 h 295"/>
                  <a:gd name="T80" fmla="*/ 121 w 143"/>
                  <a:gd name="T81" fmla="*/ 12 h 295"/>
                  <a:gd name="T82" fmla="*/ 83 w 143"/>
                  <a:gd name="T83" fmla="*/ 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3" h="295">
                    <a:moveTo>
                      <a:pt x="83" y="6"/>
                    </a:moveTo>
                    <a:lnTo>
                      <a:pt x="75" y="6"/>
                    </a:lnTo>
                    <a:lnTo>
                      <a:pt x="68" y="0"/>
                    </a:lnTo>
                    <a:lnTo>
                      <a:pt x="67" y="6"/>
                    </a:lnTo>
                    <a:lnTo>
                      <a:pt x="66" y="6"/>
                    </a:lnTo>
                    <a:lnTo>
                      <a:pt x="61" y="0"/>
                    </a:lnTo>
                    <a:lnTo>
                      <a:pt x="52" y="0"/>
                    </a:lnTo>
                    <a:lnTo>
                      <a:pt x="42" y="6"/>
                    </a:lnTo>
                    <a:lnTo>
                      <a:pt x="48" y="18"/>
                    </a:lnTo>
                    <a:lnTo>
                      <a:pt x="52" y="37"/>
                    </a:lnTo>
                    <a:lnTo>
                      <a:pt x="60" y="43"/>
                    </a:lnTo>
                    <a:lnTo>
                      <a:pt x="64" y="49"/>
                    </a:lnTo>
                    <a:lnTo>
                      <a:pt x="56" y="56"/>
                    </a:lnTo>
                    <a:lnTo>
                      <a:pt x="51" y="67"/>
                    </a:lnTo>
                    <a:lnTo>
                      <a:pt x="52" y="86"/>
                    </a:lnTo>
                    <a:lnTo>
                      <a:pt x="59" y="98"/>
                    </a:lnTo>
                    <a:lnTo>
                      <a:pt x="75" y="98"/>
                    </a:lnTo>
                    <a:lnTo>
                      <a:pt x="88" y="111"/>
                    </a:lnTo>
                    <a:lnTo>
                      <a:pt x="77" y="111"/>
                    </a:lnTo>
                    <a:lnTo>
                      <a:pt x="64" y="117"/>
                    </a:lnTo>
                    <a:lnTo>
                      <a:pt x="61" y="147"/>
                    </a:lnTo>
                    <a:lnTo>
                      <a:pt x="58" y="172"/>
                    </a:lnTo>
                    <a:lnTo>
                      <a:pt x="36" y="178"/>
                    </a:lnTo>
                    <a:lnTo>
                      <a:pt x="14" y="178"/>
                    </a:lnTo>
                    <a:lnTo>
                      <a:pt x="14" y="185"/>
                    </a:lnTo>
                    <a:lnTo>
                      <a:pt x="21" y="191"/>
                    </a:lnTo>
                    <a:lnTo>
                      <a:pt x="18" y="197"/>
                    </a:lnTo>
                    <a:lnTo>
                      <a:pt x="17" y="203"/>
                    </a:lnTo>
                    <a:lnTo>
                      <a:pt x="22" y="209"/>
                    </a:lnTo>
                    <a:lnTo>
                      <a:pt x="27" y="215"/>
                    </a:lnTo>
                    <a:lnTo>
                      <a:pt x="6" y="221"/>
                    </a:lnTo>
                    <a:lnTo>
                      <a:pt x="0" y="240"/>
                    </a:lnTo>
                    <a:lnTo>
                      <a:pt x="3" y="246"/>
                    </a:lnTo>
                    <a:lnTo>
                      <a:pt x="6" y="246"/>
                    </a:lnTo>
                    <a:lnTo>
                      <a:pt x="10" y="246"/>
                    </a:lnTo>
                    <a:lnTo>
                      <a:pt x="15" y="246"/>
                    </a:lnTo>
                    <a:lnTo>
                      <a:pt x="19" y="252"/>
                    </a:lnTo>
                    <a:lnTo>
                      <a:pt x="24" y="258"/>
                    </a:lnTo>
                    <a:lnTo>
                      <a:pt x="24" y="265"/>
                    </a:lnTo>
                    <a:lnTo>
                      <a:pt x="25" y="265"/>
                    </a:lnTo>
                    <a:lnTo>
                      <a:pt x="25" y="265"/>
                    </a:lnTo>
                    <a:lnTo>
                      <a:pt x="28" y="265"/>
                    </a:lnTo>
                    <a:lnTo>
                      <a:pt x="30" y="265"/>
                    </a:lnTo>
                    <a:lnTo>
                      <a:pt x="29" y="270"/>
                    </a:lnTo>
                    <a:lnTo>
                      <a:pt x="30" y="270"/>
                    </a:lnTo>
                    <a:lnTo>
                      <a:pt x="34" y="270"/>
                    </a:lnTo>
                    <a:lnTo>
                      <a:pt x="38" y="265"/>
                    </a:lnTo>
                    <a:lnTo>
                      <a:pt x="56" y="277"/>
                    </a:lnTo>
                    <a:lnTo>
                      <a:pt x="56" y="283"/>
                    </a:lnTo>
                    <a:lnTo>
                      <a:pt x="57" y="283"/>
                    </a:lnTo>
                    <a:lnTo>
                      <a:pt x="64" y="277"/>
                    </a:lnTo>
                    <a:lnTo>
                      <a:pt x="66" y="277"/>
                    </a:lnTo>
                    <a:lnTo>
                      <a:pt x="67" y="277"/>
                    </a:lnTo>
                    <a:lnTo>
                      <a:pt x="66" y="283"/>
                    </a:lnTo>
                    <a:lnTo>
                      <a:pt x="70" y="277"/>
                    </a:lnTo>
                    <a:lnTo>
                      <a:pt x="76" y="270"/>
                    </a:lnTo>
                    <a:lnTo>
                      <a:pt x="80" y="277"/>
                    </a:lnTo>
                    <a:lnTo>
                      <a:pt x="79" y="283"/>
                    </a:lnTo>
                    <a:lnTo>
                      <a:pt x="75" y="289"/>
                    </a:lnTo>
                    <a:lnTo>
                      <a:pt x="72" y="295"/>
                    </a:lnTo>
                    <a:lnTo>
                      <a:pt x="79" y="289"/>
                    </a:lnTo>
                    <a:lnTo>
                      <a:pt x="86" y="283"/>
                    </a:lnTo>
                    <a:lnTo>
                      <a:pt x="104" y="270"/>
                    </a:lnTo>
                    <a:lnTo>
                      <a:pt x="121" y="265"/>
                    </a:lnTo>
                    <a:lnTo>
                      <a:pt x="124" y="270"/>
                    </a:lnTo>
                    <a:lnTo>
                      <a:pt x="113" y="221"/>
                    </a:lnTo>
                    <a:lnTo>
                      <a:pt x="117" y="221"/>
                    </a:lnTo>
                    <a:lnTo>
                      <a:pt x="124" y="234"/>
                    </a:lnTo>
                    <a:lnTo>
                      <a:pt x="137" y="234"/>
                    </a:lnTo>
                    <a:lnTo>
                      <a:pt x="143" y="191"/>
                    </a:lnTo>
                    <a:lnTo>
                      <a:pt x="143" y="141"/>
                    </a:lnTo>
                    <a:lnTo>
                      <a:pt x="131" y="129"/>
                    </a:lnTo>
                    <a:lnTo>
                      <a:pt x="121" y="117"/>
                    </a:lnTo>
                    <a:lnTo>
                      <a:pt x="115" y="123"/>
                    </a:lnTo>
                    <a:lnTo>
                      <a:pt x="109" y="117"/>
                    </a:lnTo>
                    <a:lnTo>
                      <a:pt x="114" y="98"/>
                    </a:lnTo>
                    <a:lnTo>
                      <a:pt x="124" y="86"/>
                    </a:lnTo>
                    <a:lnTo>
                      <a:pt x="122" y="67"/>
                    </a:lnTo>
                    <a:lnTo>
                      <a:pt x="116" y="49"/>
                    </a:lnTo>
                    <a:lnTo>
                      <a:pt x="131" y="37"/>
                    </a:lnTo>
                    <a:lnTo>
                      <a:pt x="124" y="25"/>
                    </a:lnTo>
                    <a:lnTo>
                      <a:pt x="121" y="12"/>
                    </a:lnTo>
                    <a:lnTo>
                      <a:pt x="102" y="6"/>
                    </a:lnTo>
                    <a:lnTo>
                      <a:pt x="83" y="6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0" name="ЮФО_Краснодарский край">
                <a:extLst>
                  <a:ext uri="{FF2B5EF4-FFF2-40B4-BE49-F238E27FC236}">
                    <a16:creationId xmlns:a16="http://schemas.microsoft.com/office/drawing/2014/main" id="{7440161E-4D4C-9A03-0BC8-007A164CFE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2761" y="3581857"/>
                <a:ext cx="296580" cy="371039"/>
              </a:xfrm>
              <a:custGeom>
                <a:avLst/>
                <a:gdLst>
                  <a:gd name="T0" fmla="*/ 225 w 320"/>
                  <a:gd name="T1" fmla="*/ 67 h 402"/>
                  <a:gd name="T2" fmla="*/ 237 w 320"/>
                  <a:gd name="T3" fmla="*/ 42 h 402"/>
                  <a:gd name="T4" fmla="*/ 218 w 320"/>
                  <a:gd name="T5" fmla="*/ 25 h 402"/>
                  <a:gd name="T6" fmla="*/ 214 w 320"/>
                  <a:gd name="T7" fmla="*/ 42 h 402"/>
                  <a:gd name="T8" fmla="*/ 191 w 320"/>
                  <a:gd name="T9" fmla="*/ 16 h 402"/>
                  <a:gd name="T10" fmla="*/ 169 w 320"/>
                  <a:gd name="T11" fmla="*/ 0 h 402"/>
                  <a:gd name="T12" fmla="*/ 167 w 320"/>
                  <a:gd name="T13" fmla="*/ 83 h 402"/>
                  <a:gd name="T14" fmla="*/ 162 w 320"/>
                  <a:gd name="T15" fmla="*/ 58 h 402"/>
                  <a:gd name="T16" fmla="*/ 140 w 320"/>
                  <a:gd name="T17" fmla="*/ 67 h 402"/>
                  <a:gd name="T18" fmla="*/ 121 w 320"/>
                  <a:gd name="T19" fmla="*/ 67 h 402"/>
                  <a:gd name="T20" fmla="*/ 88 w 320"/>
                  <a:gd name="T21" fmla="*/ 75 h 402"/>
                  <a:gd name="T22" fmla="*/ 41 w 320"/>
                  <a:gd name="T23" fmla="*/ 67 h 402"/>
                  <a:gd name="T24" fmla="*/ 26 w 320"/>
                  <a:gd name="T25" fmla="*/ 67 h 402"/>
                  <a:gd name="T26" fmla="*/ 10 w 320"/>
                  <a:gd name="T27" fmla="*/ 75 h 402"/>
                  <a:gd name="T28" fmla="*/ 14 w 320"/>
                  <a:gd name="T29" fmla="*/ 142 h 402"/>
                  <a:gd name="T30" fmla="*/ 30 w 320"/>
                  <a:gd name="T31" fmla="*/ 151 h 402"/>
                  <a:gd name="T32" fmla="*/ 47 w 320"/>
                  <a:gd name="T33" fmla="*/ 243 h 402"/>
                  <a:gd name="T34" fmla="*/ 82 w 320"/>
                  <a:gd name="T35" fmla="*/ 369 h 402"/>
                  <a:gd name="T36" fmla="*/ 105 w 320"/>
                  <a:gd name="T37" fmla="*/ 394 h 402"/>
                  <a:gd name="T38" fmla="*/ 174 w 320"/>
                  <a:gd name="T39" fmla="*/ 385 h 402"/>
                  <a:gd name="T40" fmla="*/ 217 w 320"/>
                  <a:gd name="T41" fmla="*/ 377 h 402"/>
                  <a:gd name="T42" fmla="*/ 234 w 320"/>
                  <a:gd name="T43" fmla="*/ 343 h 402"/>
                  <a:gd name="T44" fmla="*/ 263 w 320"/>
                  <a:gd name="T45" fmla="*/ 327 h 402"/>
                  <a:gd name="T46" fmla="*/ 254 w 320"/>
                  <a:gd name="T47" fmla="*/ 276 h 402"/>
                  <a:gd name="T48" fmla="*/ 284 w 320"/>
                  <a:gd name="T49" fmla="*/ 243 h 402"/>
                  <a:gd name="T50" fmla="*/ 307 w 320"/>
                  <a:gd name="T51" fmla="*/ 226 h 402"/>
                  <a:gd name="T52" fmla="*/ 316 w 320"/>
                  <a:gd name="T53" fmla="*/ 201 h 402"/>
                  <a:gd name="T54" fmla="*/ 306 w 320"/>
                  <a:gd name="T55" fmla="*/ 192 h 402"/>
                  <a:gd name="T56" fmla="*/ 294 w 320"/>
                  <a:gd name="T57" fmla="*/ 142 h 402"/>
                  <a:gd name="T58" fmla="*/ 295 w 320"/>
                  <a:gd name="T59" fmla="*/ 125 h 402"/>
                  <a:gd name="T60" fmla="*/ 289 w 320"/>
                  <a:gd name="T61" fmla="*/ 92 h 402"/>
                  <a:gd name="T62" fmla="*/ 200 w 320"/>
                  <a:gd name="T63" fmla="*/ 251 h 402"/>
                  <a:gd name="T64" fmla="*/ 193 w 320"/>
                  <a:gd name="T65" fmla="*/ 310 h 402"/>
                  <a:gd name="T66" fmla="*/ 180 w 320"/>
                  <a:gd name="T67" fmla="*/ 327 h 402"/>
                  <a:gd name="T68" fmla="*/ 177 w 320"/>
                  <a:gd name="T69" fmla="*/ 293 h 402"/>
                  <a:gd name="T70" fmla="*/ 141 w 320"/>
                  <a:gd name="T71" fmla="*/ 327 h 402"/>
                  <a:gd name="T72" fmla="*/ 106 w 320"/>
                  <a:gd name="T73" fmla="*/ 360 h 402"/>
                  <a:gd name="T74" fmla="*/ 83 w 320"/>
                  <a:gd name="T75" fmla="*/ 310 h 402"/>
                  <a:gd name="T76" fmla="*/ 101 w 320"/>
                  <a:gd name="T77" fmla="*/ 310 h 402"/>
                  <a:gd name="T78" fmla="*/ 119 w 320"/>
                  <a:gd name="T79" fmla="*/ 310 h 402"/>
                  <a:gd name="T80" fmla="*/ 134 w 320"/>
                  <a:gd name="T81" fmla="*/ 268 h 402"/>
                  <a:gd name="T82" fmla="*/ 150 w 320"/>
                  <a:gd name="T83" fmla="*/ 218 h 402"/>
                  <a:gd name="T84" fmla="*/ 128 w 320"/>
                  <a:gd name="T85" fmla="*/ 234 h 402"/>
                  <a:gd name="T86" fmla="*/ 95 w 320"/>
                  <a:gd name="T87" fmla="*/ 192 h 402"/>
                  <a:gd name="T88" fmla="*/ 108 w 320"/>
                  <a:gd name="T89" fmla="*/ 184 h 402"/>
                  <a:gd name="T90" fmla="*/ 172 w 320"/>
                  <a:gd name="T91" fmla="*/ 20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0" h="402">
                    <a:moveTo>
                      <a:pt x="289" y="92"/>
                    </a:moveTo>
                    <a:lnTo>
                      <a:pt x="251" y="75"/>
                    </a:lnTo>
                    <a:lnTo>
                      <a:pt x="225" y="67"/>
                    </a:lnTo>
                    <a:lnTo>
                      <a:pt x="229" y="58"/>
                    </a:lnTo>
                    <a:lnTo>
                      <a:pt x="240" y="50"/>
                    </a:lnTo>
                    <a:lnTo>
                      <a:pt x="237" y="42"/>
                    </a:lnTo>
                    <a:lnTo>
                      <a:pt x="239" y="33"/>
                    </a:lnTo>
                    <a:lnTo>
                      <a:pt x="229" y="25"/>
                    </a:lnTo>
                    <a:lnTo>
                      <a:pt x="218" y="25"/>
                    </a:lnTo>
                    <a:lnTo>
                      <a:pt x="218" y="33"/>
                    </a:lnTo>
                    <a:lnTo>
                      <a:pt x="215" y="42"/>
                    </a:lnTo>
                    <a:lnTo>
                      <a:pt x="214" y="42"/>
                    </a:lnTo>
                    <a:lnTo>
                      <a:pt x="207" y="33"/>
                    </a:lnTo>
                    <a:lnTo>
                      <a:pt x="203" y="25"/>
                    </a:lnTo>
                    <a:lnTo>
                      <a:pt x="191" y="16"/>
                    </a:lnTo>
                    <a:lnTo>
                      <a:pt x="180" y="16"/>
                    </a:lnTo>
                    <a:lnTo>
                      <a:pt x="175" y="8"/>
                    </a:lnTo>
                    <a:lnTo>
                      <a:pt x="169" y="0"/>
                    </a:lnTo>
                    <a:lnTo>
                      <a:pt x="169" y="50"/>
                    </a:lnTo>
                    <a:lnTo>
                      <a:pt x="172" y="92"/>
                    </a:lnTo>
                    <a:lnTo>
                      <a:pt x="167" y="83"/>
                    </a:lnTo>
                    <a:lnTo>
                      <a:pt x="163" y="83"/>
                    </a:lnTo>
                    <a:lnTo>
                      <a:pt x="162" y="67"/>
                    </a:lnTo>
                    <a:lnTo>
                      <a:pt x="162" y="58"/>
                    </a:lnTo>
                    <a:lnTo>
                      <a:pt x="151" y="67"/>
                    </a:lnTo>
                    <a:lnTo>
                      <a:pt x="140" y="75"/>
                    </a:lnTo>
                    <a:lnTo>
                      <a:pt x="140" y="67"/>
                    </a:lnTo>
                    <a:lnTo>
                      <a:pt x="143" y="67"/>
                    </a:lnTo>
                    <a:lnTo>
                      <a:pt x="137" y="58"/>
                    </a:lnTo>
                    <a:lnTo>
                      <a:pt x="121" y="67"/>
                    </a:lnTo>
                    <a:lnTo>
                      <a:pt x="106" y="75"/>
                    </a:lnTo>
                    <a:lnTo>
                      <a:pt x="98" y="75"/>
                    </a:lnTo>
                    <a:lnTo>
                      <a:pt x="88" y="75"/>
                    </a:lnTo>
                    <a:lnTo>
                      <a:pt x="77" y="83"/>
                    </a:lnTo>
                    <a:lnTo>
                      <a:pt x="63" y="83"/>
                    </a:lnTo>
                    <a:lnTo>
                      <a:pt x="41" y="67"/>
                    </a:lnTo>
                    <a:lnTo>
                      <a:pt x="27" y="42"/>
                    </a:lnTo>
                    <a:lnTo>
                      <a:pt x="24" y="58"/>
                    </a:lnTo>
                    <a:lnTo>
                      <a:pt x="26" y="67"/>
                    </a:lnTo>
                    <a:lnTo>
                      <a:pt x="11" y="58"/>
                    </a:lnTo>
                    <a:lnTo>
                      <a:pt x="0" y="58"/>
                    </a:lnTo>
                    <a:lnTo>
                      <a:pt x="10" y="75"/>
                    </a:lnTo>
                    <a:lnTo>
                      <a:pt x="18" y="109"/>
                    </a:lnTo>
                    <a:lnTo>
                      <a:pt x="12" y="125"/>
                    </a:lnTo>
                    <a:lnTo>
                      <a:pt x="14" y="142"/>
                    </a:lnTo>
                    <a:lnTo>
                      <a:pt x="20" y="151"/>
                    </a:lnTo>
                    <a:lnTo>
                      <a:pt x="26" y="151"/>
                    </a:lnTo>
                    <a:lnTo>
                      <a:pt x="30" y="151"/>
                    </a:lnTo>
                    <a:lnTo>
                      <a:pt x="31" y="176"/>
                    </a:lnTo>
                    <a:lnTo>
                      <a:pt x="30" y="192"/>
                    </a:lnTo>
                    <a:lnTo>
                      <a:pt x="47" y="243"/>
                    </a:lnTo>
                    <a:lnTo>
                      <a:pt x="53" y="301"/>
                    </a:lnTo>
                    <a:lnTo>
                      <a:pt x="54" y="369"/>
                    </a:lnTo>
                    <a:lnTo>
                      <a:pt x="82" y="369"/>
                    </a:lnTo>
                    <a:lnTo>
                      <a:pt x="93" y="385"/>
                    </a:lnTo>
                    <a:lnTo>
                      <a:pt x="99" y="394"/>
                    </a:lnTo>
                    <a:lnTo>
                      <a:pt x="105" y="394"/>
                    </a:lnTo>
                    <a:lnTo>
                      <a:pt x="132" y="377"/>
                    </a:lnTo>
                    <a:lnTo>
                      <a:pt x="161" y="369"/>
                    </a:lnTo>
                    <a:lnTo>
                      <a:pt x="174" y="385"/>
                    </a:lnTo>
                    <a:lnTo>
                      <a:pt x="188" y="402"/>
                    </a:lnTo>
                    <a:lnTo>
                      <a:pt x="218" y="385"/>
                    </a:lnTo>
                    <a:lnTo>
                      <a:pt x="217" y="377"/>
                    </a:lnTo>
                    <a:lnTo>
                      <a:pt x="230" y="377"/>
                    </a:lnTo>
                    <a:lnTo>
                      <a:pt x="229" y="343"/>
                    </a:lnTo>
                    <a:lnTo>
                      <a:pt x="234" y="343"/>
                    </a:lnTo>
                    <a:lnTo>
                      <a:pt x="237" y="352"/>
                    </a:lnTo>
                    <a:lnTo>
                      <a:pt x="250" y="343"/>
                    </a:lnTo>
                    <a:lnTo>
                      <a:pt x="263" y="327"/>
                    </a:lnTo>
                    <a:lnTo>
                      <a:pt x="256" y="318"/>
                    </a:lnTo>
                    <a:lnTo>
                      <a:pt x="261" y="301"/>
                    </a:lnTo>
                    <a:lnTo>
                      <a:pt x="254" y="276"/>
                    </a:lnTo>
                    <a:lnTo>
                      <a:pt x="260" y="251"/>
                    </a:lnTo>
                    <a:lnTo>
                      <a:pt x="271" y="234"/>
                    </a:lnTo>
                    <a:lnTo>
                      <a:pt x="284" y="243"/>
                    </a:lnTo>
                    <a:lnTo>
                      <a:pt x="299" y="251"/>
                    </a:lnTo>
                    <a:lnTo>
                      <a:pt x="303" y="243"/>
                    </a:lnTo>
                    <a:lnTo>
                      <a:pt x="307" y="226"/>
                    </a:lnTo>
                    <a:lnTo>
                      <a:pt x="312" y="218"/>
                    </a:lnTo>
                    <a:lnTo>
                      <a:pt x="311" y="201"/>
                    </a:lnTo>
                    <a:lnTo>
                      <a:pt x="316" y="201"/>
                    </a:lnTo>
                    <a:lnTo>
                      <a:pt x="320" y="192"/>
                    </a:lnTo>
                    <a:lnTo>
                      <a:pt x="316" y="192"/>
                    </a:lnTo>
                    <a:lnTo>
                      <a:pt x="306" y="192"/>
                    </a:lnTo>
                    <a:lnTo>
                      <a:pt x="286" y="159"/>
                    </a:lnTo>
                    <a:lnTo>
                      <a:pt x="291" y="151"/>
                    </a:lnTo>
                    <a:lnTo>
                      <a:pt x="294" y="142"/>
                    </a:lnTo>
                    <a:lnTo>
                      <a:pt x="291" y="134"/>
                    </a:lnTo>
                    <a:lnTo>
                      <a:pt x="289" y="125"/>
                    </a:lnTo>
                    <a:lnTo>
                      <a:pt x="295" y="125"/>
                    </a:lnTo>
                    <a:lnTo>
                      <a:pt x="302" y="117"/>
                    </a:lnTo>
                    <a:lnTo>
                      <a:pt x="299" y="100"/>
                    </a:lnTo>
                    <a:lnTo>
                      <a:pt x="289" y="92"/>
                    </a:lnTo>
                    <a:close/>
                    <a:moveTo>
                      <a:pt x="172" y="201"/>
                    </a:moveTo>
                    <a:lnTo>
                      <a:pt x="177" y="226"/>
                    </a:lnTo>
                    <a:lnTo>
                      <a:pt x="200" y="251"/>
                    </a:lnTo>
                    <a:lnTo>
                      <a:pt x="208" y="293"/>
                    </a:lnTo>
                    <a:lnTo>
                      <a:pt x="198" y="301"/>
                    </a:lnTo>
                    <a:lnTo>
                      <a:pt x="193" y="310"/>
                    </a:lnTo>
                    <a:lnTo>
                      <a:pt x="189" y="318"/>
                    </a:lnTo>
                    <a:lnTo>
                      <a:pt x="185" y="327"/>
                    </a:lnTo>
                    <a:lnTo>
                      <a:pt x="180" y="327"/>
                    </a:lnTo>
                    <a:lnTo>
                      <a:pt x="172" y="327"/>
                    </a:lnTo>
                    <a:lnTo>
                      <a:pt x="175" y="310"/>
                    </a:lnTo>
                    <a:lnTo>
                      <a:pt x="177" y="293"/>
                    </a:lnTo>
                    <a:lnTo>
                      <a:pt x="159" y="301"/>
                    </a:lnTo>
                    <a:lnTo>
                      <a:pt x="148" y="318"/>
                    </a:lnTo>
                    <a:lnTo>
                      <a:pt x="141" y="327"/>
                    </a:lnTo>
                    <a:lnTo>
                      <a:pt x="134" y="327"/>
                    </a:lnTo>
                    <a:lnTo>
                      <a:pt x="123" y="343"/>
                    </a:lnTo>
                    <a:lnTo>
                      <a:pt x="106" y="360"/>
                    </a:lnTo>
                    <a:lnTo>
                      <a:pt x="89" y="343"/>
                    </a:lnTo>
                    <a:lnTo>
                      <a:pt x="79" y="318"/>
                    </a:lnTo>
                    <a:lnTo>
                      <a:pt x="83" y="310"/>
                    </a:lnTo>
                    <a:lnTo>
                      <a:pt x="91" y="301"/>
                    </a:lnTo>
                    <a:lnTo>
                      <a:pt x="98" y="301"/>
                    </a:lnTo>
                    <a:lnTo>
                      <a:pt x="101" y="310"/>
                    </a:lnTo>
                    <a:lnTo>
                      <a:pt x="99" y="318"/>
                    </a:lnTo>
                    <a:lnTo>
                      <a:pt x="110" y="318"/>
                    </a:lnTo>
                    <a:lnTo>
                      <a:pt x="119" y="310"/>
                    </a:lnTo>
                    <a:lnTo>
                      <a:pt x="116" y="301"/>
                    </a:lnTo>
                    <a:lnTo>
                      <a:pt x="115" y="285"/>
                    </a:lnTo>
                    <a:lnTo>
                      <a:pt x="134" y="268"/>
                    </a:lnTo>
                    <a:lnTo>
                      <a:pt x="153" y="268"/>
                    </a:lnTo>
                    <a:lnTo>
                      <a:pt x="156" y="243"/>
                    </a:lnTo>
                    <a:lnTo>
                      <a:pt x="150" y="218"/>
                    </a:lnTo>
                    <a:lnTo>
                      <a:pt x="141" y="218"/>
                    </a:lnTo>
                    <a:lnTo>
                      <a:pt x="133" y="234"/>
                    </a:lnTo>
                    <a:lnTo>
                      <a:pt x="128" y="234"/>
                    </a:lnTo>
                    <a:lnTo>
                      <a:pt x="115" y="218"/>
                    </a:lnTo>
                    <a:lnTo>
                      <a:pt x="99" y="201"/>
                    </a:lnTo>
                    <a:lnTo>
                      <a:pt x="95" y="192"/>
                    </a:lnTo>
                    <a:lnTo>
                      <a:pt x="93" y="184"/>
                    </a:lnTo>
                    <a:lnTo>
                      <a:pt x="99" y="176"/>
                    </a:lnTo>
                    <a:lnTo>
                      <a:pt x="108" y="184"/>
                    </a:lnTo>
                    <a:lnTo>
                      <a:pt x="121" y="201"/>
                    </a:lnTo>
                    <a:lnTo>
                      <a:pt x="150" y="209"/>
                    </a:lnTo>
                    <a:lnTo>
                      <a:pt x="172" y="201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1" name="ЮФО_Республика Крым">
                <a:extLst>
                  <a:ext uri="{FF2B5EF4-FFF2-40B4-BE49-F238E27FC236}">
                    <a16:creationId xmlns:a16="http://schemas.microsoft.com/office/drawing/2014/main" id="{BE98ED82-7DFD-E758-E842-7936046A6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931" y="3411482"/>
                <a:ext cx="198141" cy="208237"/>
              </a:xfrm>
              <a:custGeom>
                <a:avLst/>
                <a:gdLst>
                  <a:gd name="T0" fmla="*/ 13 w 214"/>
                  <a:gd name="T1" fmla="*/ 95 h 225"/>
                  <a:gd name="T2" fmla="*/ 35 w 214"/>
                  <a:gd name="T3" fmla="*/ 63 h 225"/>
                  <a:gd name="T4" fmla="*/ 18 w 214"/>
                  <a:gd name="T5" fmla="*/ 20 h 225"/>
                  <a:gd name="T6" fmla="*/ 2 w 214"/>
                  <a:gd name="T7" fmla="*/ 11 h 225"/>
                  <a:gd name="T8" fmla="*/ 0 w 214"/>
                  <a:gd name="T9" fmla="*/ 0 h 225"/>
                  <a:gd name="T10" fmla="*/ 38 w 214"/>
                  <a:gd name="T11" fmla="*/ 2 h 225"/>
                  <a:gd name="T12" fmla="*/ 78 w 214"/>
                  <a:gd name="T13" fmla="*/ 10 h 225"/>
                  <a:gd name="T14" fmla="*/ 105 w 214"/>
                  <a:gd name="T15" fmla="*/ 33 h 225"/>
                  <a:gd name="T16" fmla="*/ 101 w 214"/>
                  <a:gd name="T17" fmla="*/ 0 h 225"/>
                  <a:gd name="T18" fmla="*/ 122 w 214"/>
                  <a:gd name="T19" fmla="*/ 24 h 225"/>
                  <a:gd name="T20" fmla="*/ 125 w 214"/>
                  <a:gd name="T21" fmla="*/ 36 h 225"/>
                  <a:gd name="T22" fmla="*/ 150 w 214"/>
                  <a:gd name="T23" fmla="*/ 58 h 225"/>
                  <a:gd name="T24" fmla="*/ 162 w 214"/>
                  <a:gd name="T25" fmla="*/ 89 h 225"/>
                  <a:gd name="T26" fmla="*/ 152 w 214"/>
                  <a:gd name="T27" fmla="*/ 115 h 225"/>
                  <a:gd name="T28" fmla="*/ 148 w 214"/>
                  <a:gd name="T29" fmla="*/ 162 h 225"/>
                  <a:gd name="T30" fmla="*/ 163 w 214"/>
                  <a:gd name="T31" fmla="*/ 167 h 225"/>
                  <a:gd name="T32" fmla="*/ 175 w 214"/>
                  <a:gd name="T33" fmla="*/ 165 h 225"/>
                  <a:gd name="T34" fmla="*/ 178 w 214"/>
                  <a:gd name="T35" fmla="*/ 179 h 225"/>
                  <a:gd name="T36" fmla="*/ 194 w 214"/>
                  <a:gd name="T37" fmla="*/ 183 h 225"/>
                  <a:gd name="T38" fmla="*/ 214 w 214"/>
                  <a:gd name="T39" fmla="*/ 210 h 225"/>
                  <a:gd name="T40" fmla="*/ 189 w 214"/>
                  <a:gd name="T41" fmla="*/ 210 h 225"/>
                  <a:gd name="T42" fmla="*/ 180 w 214"/>
                  <a:gd name="T43" fmla="*/ 225 h 225"/>
                  <a:gd name="T44" fmla="*/ 145 w 214"/>
                  <a:gd name="T45" fmla="*/ 196 h 225"/>
                  <a:gd name="T46" fmla="*/ 137 w 214"/>
                  <a:gd name="T47" fmla="*/ 176 h 225"/>
                  <a:gd name="T48" fmla="*/ 118 w 214"/>
                  <a:gd name="T49" fmla="*/ 174 h 225"/>
                  <a:gd name="T50" fmla="*/ 79 w 214"/>
                  <a:gd name="T51" fmla="*/ 159 h 225"/>
                  <a:gd name="T52" fmla="*/ 52 w 214"/>
                  <a:gd name="T53" fmla="*/ 150 h 225"/>
                  <a:gd name="T54" fmla="*/ 17 w 214"/>
                  <a:gd name="T55" fmla="*/ 152 h 225"/>
                  <a:gd name="T56" fmla="*/ 13 w 214"/>
                  <a:gd name="T57" fmla="*/ 9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4" h="225">
                    <a:moveTo>
                      <a:pt x="13" y="95"/>
                    </a:moveTo>
                    <a:lnTo>
                      <a:pt x="35" y="63"/>
                    </a:lnTo>
                    <a:lnTo>
                      <a:pt x="18" y="20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78" y="10"/>
                    </a:lnTo>
                    <a:lnTo>
                      <a:pt x="105" y="33"/>
                    </a:lnTo>
                    <a:lnTo>
                      <a:pt x="101" y="0"/>
                    </a:lnTo>
                    <a:lnTo>
                      <a:pt x="122" y="24"/>
                    </a:lnTo>
                    <a:lnTo>
                      <a:pt x="125" y="36"/>
                    </a:lnTo>
                    <a:lnTo>
                      <a:pt x="150" y="58"/>
                    </a:lnTo>
                    <a:lnTo>
                      <a:pt x="162" y="89"/>
                    </a:lnTo>
                    <a:lnTo>
                      <a:pt x="152" y="115"/>
                    </a:lnTo>
                    <a:lnTo>
                      <a:pt x="148" y="162"/>
                    </a:lnTo>
                    <a:lnTo>
                      <a:pt x="163" y="167"/>
                    </a:lnTo>
                    <a:lnTo>
                      <a:pt x="175" y="165"/>
                    </a:lnTo>
                    <a:lnTo>
                      <a:pt x="178" y="179"/>
                    </a:lnTo>
                    <a:lnTo>
                      <a:pt x="194" y="183"/>
                    </a:lnTo>
                    <a:lnTo>
                      <a:pt x="214" y="210"/>
                    </a:lnTo>
                    <a:lnTo>
                      <a:pt x="189" y="210"/>
                    </a:lnTo>
                    <a:lnTo>
                      <a:pt x="180" y="225"/>
                    </a:lnTo>
                    <a:lnTo>
                      <a:pt x="145" y="196"/>
                    </a:lnTo>
                    <a:lnTo>
                      <a:pt x="137" y="176"/>
                    </a:lnTo>
                    <a:lnTo>
                      <a:pt x="118" y="174"/>
                    </a:lnTo>
                    <a:lnTo>
                      <a:pt x="79" y="159"/>
                    </a:lnTo>
                    <a:lnTo>
                      <a:pt x="52" y="150"/>
                    </a:lnTo>
                    <a:lnTo>
                      <a:pt x="17" y="152"/>
                    </a:lnTo>
                    <a:lnTo>
                      <a:pt x="13" y="95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2" name="ЮФО_Республика Калмыкия">
                <a:extLst>
                  <a:ext uri="{FF2B5EF4-FFF2-40B4-BE49-F238E27FC236}">
                    <a16:creationId xmlns:a16="http://schemas.microsoft.com/office/drawing/2014/main" id="{71DE5E91-C92E-8AA1-4FB9-3FE2E680B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5747" y="3758542"/>
                <a:ext cx="372302" cy="388708"/>
              </a:xfrm>
              <a:custGeom>
                <a:avLst/>
                <a:gdLst>
                  <a:gd name="T0" fmla="*/ 340 w 402"/>
                  <a:gd name="T1" fmla="*/ 26 h 420"/>
                  <a:gd name="T2" fmla="*/ 315 w 402"/>
                  <a:gd name="T3" fmla="*/ 26 h 420"/>
                  <a:gd name="T4" fmla="*/ 302 w 402"/>
                  <a:gd name="T5" fmla="*/ 0 h 420"/>
                  <a:gd name="T6" fmla="*/ 286 w 402"/>
                  <a:gd name="T7" fmla="*/ 34 h 420"/>
                  <a:gd name="T8" fmla="*/ 213 w 402"/>
                  <a:gd name="T9" fmla="*/ 34 h 420"/>
                  <a:gd name="T10" fmla="*/ 223 w 402"/>
                  <a:gd name="T11" fmla="*/ 51 h 420"/>
                  <a:gd name="T12" fmla="*/ 236 w 402"/>
                  <a:gd name="T13" fmla="*/ 76 h 420"/>
                  <a:gd name="T14" fmla="*/ 211 w 402"/>
                  <a:gd name="T15" fmla="*/ 101 h 420"/>
                  <a:gd name="T16" fmla="*/ 188 w 402"/>
                  <a:gd name="T17" fmla="*/ 109 h 420"/>
                  <a:gd name="T18" fmla="*/ 160 w 402"/>
                  <a:gd name="T19" fmla="*/ 126 h 420"/>
                  <a:gd name="T20" fmla="*/ 147 w 402"/>
                  <a:gd name="T21" fmla="*/ 135 h 420"/>
                  <a:gd name="T22" fmla="*/ 130 w 402"/>
                  <a:gd name="T23" fmla="*/ 135 h 420"/>
                  <a:gd name="T24" fmla="*/ 89 w 402"/>
                  <a:gd name="T25" fmla="*/ 68 h 420"/>
                  <a:gd name="T26" fmla="*/ 31 w 402"/>
                  <a:gd name="T27" fmla="*/ 51 h 420"/>
                  <a:gd name="T28" fmla="*/ 6 w 402"/>
                  <a:gd name="T29" fmla="*/ 68 h 420"/>
                  <a:gd name="T30" fmla="*/ 14 w 402"/>
                  <a:gd name="T31" fmla="*/ 76 h 420"/>
                  <a:gd name="T32" fmla="*/ 26 w 402"/>
                  <a:gd name="T33" fmla="*/ 76 h 420"/>
                  <a:gd name="T34" fmla="*/ 39 w 402"/>
                  <a:gd name="T35" fmla="*/ 84 h 420"/>
                  <a:gd name="T36" fmla="*/ 57 w 402"/>
                  <a:gd name="T37" fmla="*/ 93 h 420"/>
                  <a:gd name="T38" fmla="*/ 92 w 402"/>
                  <a:gd name="T39" fmla="*/ 118 h 420"/>
                  <a:gd name="T40" fmla="*/ 111 w 402"/>
                  <a:gd name="T41" fmla="*/ 151 h 420"/>
                  <a:gd name="T42" fmla="*/ 119 w 402"/>
                  <a:gd name="T43" fmla="*/ 185 h 420"/>
                  <a:gd name="T44" fmla="*/ 120 w 402"/>
                  <a:gd name="T45" fmla="*/ 227 h 420"/>
                  <a:gd name="T46" fmla="*/ 151 w 402"/>
                  <a:gd name="T47" fmla="*/ 286 h 420"/>
                  <a:gd name="T48" fmla="*/ 164 w 402"/>
                  <a:gd name="T49" fmla="*/ 336 h 420"/>
                  <a:gd name="T50" fmla="*/ 203 w 402"/>
                  <a:gd name="T51" fmla="*/ 386 h 420"/>
                  <a:gd name="T52" fmla="*/ 229 w 402"/>
                  <a:gd name="T53" fmla="*/ 411 h 420"/>
                  <a:gd name="T54" fmla="*/ 242 w 402"/>
                  <a:gd name="T55" fmla="*/ 411 h 420"/>
                  <a:gd name="T56" fmla="*/ 273 w 402"/>
                  <a:gd name="T57" fmla="*/ 395 h 420"/>
                  <a:gd name="T58" fmla="*/ 307 w 402"/>
                  <a:gd name="T59" fmla="*/ 378 h 420"/>
                  <a:gd name="T60" fmla="*/ 315 w 402"/>
                  <a:gd name="T61" fmla="*/ 369 h 420"/>
                  <a:gd name="T62" fmla="*/ 303 w 402"/>
                  <a:gd name="T63" fmla="*/ 353 h 420"/>
                  <a:gd name="T64" fmla="*/ 290 w 402"/>
                  <a:gd name="T65" fmla="*/ 353 h 420"/>
                  <a:gd name="T66" fmla="*/ 283 w 402"/>
                  <a:gd name="T67" fmla="*/ 344 h 420"/>
                  <a:gd name="T68" fmla="*/ 319 w 402"/>
                  <a:gd name="T69" fmla="*/ 311 h 420"/>
                  <a:gd name="T70" fmla="*/ 305 w 402"/>
                  <a:gd name="T71" fmla="*/ 294 h 420"/>
                  <a:gd name="T72" fmla="*/ 311 w 402"/>
                  <a:gd name="T73" fmla="*/ 277 h 420"/>
                  <a:gd name="T74" fmla="*/ 301 w 402"/>
                  <a:gd name="T75" fmla="*/ 260 h 420"/>
                  <a:gd name="T76" fmla="*/ 362 w 402"/>
                  <a:gd name="T77" fmla="*/ 252 h 420"/>
                  <a:gd name="T78" fmla="*/ 369 w 402"/>
                  <a:gd name="T79" fmla="*/ 177 h 420"/>
                  <a:gd name="T80" fmla="*/ 402 w 402"/>
                  <a:gd name="T81" fmla="*/ 168 h 420"/>
                  <a:gd name="T82" fmla="*/ 363 w 402"/>
                  <a:gd name="T83" fmla="*/ 151 h 420"/>
                  <a:gd name="T84" fmla="*/ 352 w 402"/>
                  <a:gd name="T85" fmla="*/ 109 h 420"/>
                  <a:gd name="T86" fmla="*/ 370 w 402"/>
                  <a:gd name="T87" fmla="*/ 84 h 420"/>
                  <a:gd name="T88" fmla="*/ 353 w 402"/>
                  <a:gd name="T89" fmla="*/ 68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2" h="420">
                    <a:moveTo>
                      <a:pt x="348" y="42"/>
                    </a:moveTo>
                    <a:lnTo>
                      <a:pt x="340" y="26"/>
                    </a:lnTo>
                    <a:lnTo>
                      <a:pt x="327" y="26"/>
                    </a:lnTo>
                    <a:lnTo>
                      <a:pt x="315" y="26"/>
                    </a:lnTo>
                    <a:lnTo>
                      <a:pt x="315" y="9"/>
                    </a:lnTo>
                    <a:lnTo>
                      <a:pt x="302" y="0"/>
                    </a:lnTo>
                    <a:lnTo>
                      <a:pt x="296" y="17"/>
                    </a:lnTo>
                    <a:lnTo>
                      <a:pt x="286" y="34"/>
                    </a:lnTo>
                    <a:lnTo>
                      <a:pt x="255" y="17"/>
                    </a:lnTo>
                    <a:lnTo>
                      <a:pt x="213" y="34"/>
                    </a:lnTo>
                    <a:lnTo>
                      <a:pt x="208" y="42"/>
                    </a:lnTo>
                    <a:lnTo>
                      <a:pt x="223" y="51"/>
                    </a:lnTo>
                    <a:lnTo>
                      <a:pt x="248" y="51"/>
                    </a:lnTo>
                    <a:lnTo>
                      <a:pt x="236" y="76"/>
                    </a:lnTo>
                    <a:lnTo>
                      <a:pt x="213" y="93"/>
                    </a:lnTo>
                    <a:lnTo>
                      <a:pt x="211" y="101"/>
                    </a:lnTo>
                    <a:lnTo>
                      <a:pt x="209" y="109"/>
                    </a:lnTo>
                    <a:lnTo>
                      <a:pt x="188" y="109"/>
                    </a:lnTo>
                    <a:lnTo>
                      <a:pt x="166" y="109"/>
                    </a:lnTo>
                    <a:lnTo>
                      <a:pt x="160" y="126"/>
                    </a:lnTo>
                    <a:lnTo>
                      <a:pt x="151" y="135"/>
                    </a:lnTo>
                    <a:lnTo>
                      <a:pt x="147" y="135"/>
                    </a:lnTo>
                    <a:lnTo>
                      <a:pt x="143" y="126"/>
                    </a:lnTo>
                    <a:lnTo>
                      <a:pt x="130" y="135"/>
                    </a:lnTo>
                    <a:lnTo>
                      <a:pt x="115" y="126"/>
                    </a:lnTo>
                    <a:lnTo>
                      <a:pt x="89" y="68"/>
                    </a:lnTo>
                    <a:lnTo>
                      <a:pt x="53" y="42"/>
                    </a:lnTo>
                    <a:lnTo>
                      <a:pt x="31" y="51"/>
                    </a:lnTo>
                    <a:lnTo>
                      <a:pt x="0" y="59"/>
                    </a:lnTo>
                    <a:lnTo>
                      <a:pt x="6" y="68"/>
                    </a:lnTo>
                    <a:lnTo>
                      <a:pt x="15" y="68"/>
                    </a:lnTo>
                    <a:lnTo>
                      <a:pt x="14" y="76"/>
                    </a:lnTo>
                    <a:lnTo>
                      <a:pt x="16" y="84"/>
                    </a:lnTo>
                    <a:lnTo>
                      <a:pt x="26" y="76"/>
                    </a:lnTo>
                    <a:lnTo>
                      <a:pt x="37" y="76"/>
                    </a:lnTo>
                    <a:lnTo>
                      <a:pt x="39" y="84"/>
                    </a:lnTo>
                    <a:lnTo>
                      <a:pt x="34" y="93"/>
                    </a:lnTo>
                    <a:lnTo>
                      <a:pt x="57" y="93"/>
                    </a:lnTo>
                    <a:lnTo>
                      <a:pt x="84" y="93"/>
                    </a:lnTo>
                    <a:lnTo>
                      <a:pt x="92" y="118"/>
                    </a:lnTo>
                    <a:lnTo>
                      <a:pt x="99" y="135"/>
                    </a:lnTo>
                    <a:lnTo>
                      <a:pt x="111" y="151"/>
                    </a:lnTo>
                    <a:lnTo>
                      <a:pt x="121" y="168"/>
                    </a:lnTo>
                    <a:lnTo>
                      <a:pt x="119" y="185"/>
                    </a:lnTo>
                    <a:lnTo>
                      <a:pt x="115" y="210"/>
                    </a:lnTo>
                    <a:lnTo>
                      <a:pt x="120" y="227"/>
                    </a:lnTo>
                    <a:lnTo>
                      <a:pt x="132" y="244"/>
                    </a:lnTo>
                    <a:lnTo>
                      <a:pt x="151" y="286"/>
                    </a:lnTo>
                    <a:lnTo>
                      <a:pt x="158" y="327"/>
                    </a:lnTo>
                    <a:lnTo>
                      <a:pt x="164" y="336"/>
                    </a:lnTo>
                    <a:lnTo>
                      <a:pt x="177" y="344"/>
                    </a:lnTo>
                    <a:lnTo>
                      <a:pt x="203" y="386"/>
                    </a:lnTo>
                    <a:lnTo>
                      <a:pt x="220" y="411"/>
                    </a:lnTo>
                    <a:lnTo>
                      <a:pt x="229" y="411"/>
                    </a:lnTo>
                    <a:lnTo>
                      <a:pt x="235" y="420"/>
                    </a:lnTo>
                    <a:lnTo>
                      <a:pt x="242" y="411"/>
                    </a:lnTo>
                    <a:lnTo>
                      <a:pt x="247" y="411"/>
                    </a:lnTo>
                    <a:lnTo>
                      <a:pt x="273" y="395"/>
                    </a:lnTo>
                    <a:lnTo>
                      <a:pt x="301" y="386"/>
                    </a:lnTo>
                    <a:lnTo>
                      <a:pt x="307" y="378"/>
                    </a:lnTo>
                    <a:lnTo>
                      <a:pt x="315" y="378"/>
                    </a:lnTo>
                    <a:lnTo>
                      <a:pt x="315" y="369"/>
                    </a:lnTo>
                    <a:lnTo>
                      <a:pt x="309" y="361"/>
                    </a:lnTo>
                    <a:lnTo>
                      <a:pt x="303" y="353"/>
                    </a:lnTo>
                    <a:lnTo>
                      <a:pt x="296" y="353"/>
                    </a:lnTo>
                    <a:lnTo>
                      <a:pt x="290" y="353"/>
                    </a:lnTo>
                    <a:lnTo>
                      <a:pt x="286" y="344"/>
                    </a:lnTo>
                    <a:lnTo>
                      <a:pt x="283" y="344"/>
                    </a:lnTo>
                    <a:lnTo>
                      <a:pt x="291" y="319"/>
                    </a:lnTo>
                    <a:lnTo>
                      <a:pt x="319" y="311"/>
                    </a:lnTo>
                    <a:lnTo>
                      <a:pt x="313" y="302"/>
                    </a:lnTo>
                    <a:lnTo>
                      <a:pt x="305" y="294"/>
                    </a:lnTo>
                    <a:lnTo>
                      <a:pt x="307" y="286"/>
                    </a:lnTo>
                    <a:lnTo>
                      <a:pt x="311" y="277"/>
                    </a:lnTo>
                    <a:lnTo>
                      <a:pt x="302" y="269"/>
                    </a:lnTo>
                    <a:lnTo>
                      <a:pt x="301" y="260"/>
                    </a:lnTo>
                    <a:lnTo>
                      <a:pt x="332" y="260"/>
                    </a:lnTo>
                    <a:lnTo>
                      <a:pt x="362" y="252"/>
                    </a:lnTo>
                    <a:lnTo>
                      <a:pt x="365" y="218"/>
                    </a:lnTo>
                    <a:lnTo>
                      <a:pt x="369" y="177"/>
                    </a:lnTo>
                    <a:lnTo>
                      <a:pt x="388" y="168"/>
                    </a:lnTo>
                    <a:lnTo>
                      <a:pt x="402" y="168"/>
                    </a:lnTo>
                    <a:lnTo>
                      <a:pt x="385" y="151"/>
                    </a:lnTo>
                    <a:lnTo>
                      <a:pt x="363" y="151"/>
                    </a:lnTo>
                    <a:lnTo>
                      <a:pt x="354" y="135"/>
                    </a:lnTo>
                    <a:lnTo>
                      <a:pt x="352" y="109"/>
                    </a:lnTo>
                    <a:lnTo>
                      <a:pt x="359" y="93"/>
                    </a:lnTo>
                    <a:lnTo>
                      <a:pt x="370" y="84"/>
                    </a:lnTo>
                    <a:lnTo>
                      <a:pt x="364" y="76"/>
                    </a:lnTo>
                    <a:lnTo>
                      <a:pt x="353" y="68"/>
                    </a:lnTo>
                    <a:lnTo>
                      <a:pt x="348" y="42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3" name="ЮФО_Республика Адыгея">
                <a:extLst>
                  <a:ext uri="{FF2B5EF4-FFF2-40B4-BE49-F238E27FC236}">
                    <a16:creationId xmlns:a16="http://schemas.microsoft.com/office/drawing/2014/main" id="{E4014079-B5B9-84F2-FFA7-BBDAA9D73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5960" y="3744660"/>
                <a:ext cx="118632" cy="170376"/>
              </a:xfrm>
              <a:custGeom>
                <a:avLst/>
                <a:gdLst>
                  <a:gd name="T0" fmla="*/ 98 w 129"/>
                  <a:gd name="T1" fmla="*/ 50 h 184"/>
                  <a:gd name="T2" fmla="*/ 93 w 129"/>
                  <a:gd name="T3" fmla="*/ 25 h 184"/>
                  <a:gd name="T4" fmla="*/ 71 w 129"/>
                  <a:gd name="T5" fmla="*/ 33 h 184"/>
                  <a:gd name="T6" fmla="*/ 42 w 129"/>
                  <a:gd name="T7" fmla="*/ 25 h 184"/>
                  <a:gd name="T8" fmla="*/ 29 w 129"/>
                  <a:gd name="T9" fmla="*/ 8 h 184"/>
                  <a:gd name="T10" fmla="*/ 20 w 129"/>
                  <a:gd name="T11" fmla="*/ 0 h 184"/>
                  <a:gd name="T12" fmla="*/ 14 w 129"/>
                  <a:gd name="T13" fmla="*/ 8 h 184"/>
                  <a:gd name="T14" fmla="*/ 16 w 129"/>
                  <a:gd name="T15" fmla="*/ 16 h 184"/>
                  <a:gd name="T16" fmla="*/ 20 w 129"/>
                  <a:gd name="T17" fmla="*/ 25 h 184"/>
                  <a:gd name="T18" fmla="*/ 36 w 129"/>
                  <a:gd name="T19" fmla="*/ 42 h 184"/>
                  <a:gd name="T20" fmla="*/ 49 w 129"/>
                  <a:gd name="T21" fmla="*/ 58 h 184"/>
                  <a:gd name="T22" fmla="*/ 54 w 129"/>
                  <a:gd name="T23" fmla="*/ 58 h 184"/>
                  <a:gd name="T24" fmla="*/ 62 w 129"/>
                  <a:gd name="T25" fmla="*/ 42 h 184"/>
                  <a:gd name="T26" fmla="*/ 71 w 129"/>
                  <a:gd name="T27" fmla="*/ 42 h 184"/>
                  <a:gd name="T28" fmla="*/ 77 w 129"/>
                  <a:gd name="T29" fmla="*/ 67 h 184"/>
                  <a:gd name="T30" fmla="*/ 74 w 129"/>
                  <a:gd name="T31" fmla="*/ 92 h 184"/>
                  <a:gd name="T32" fmla="*/ 55 w 129"/>
                  <a:gd name="T33" fmla="*/ 92 h 184"/>
                  <a:gd name="T34" fmla="*/ 36 w 129"/>
                  <a:gd name="T35" fmla="*/ 117 h 184"/>
                  <a:gd name="T36" fmla="*/ 37 w 129"/>
                  <a:gd name="T37" fmla="*/ 125 h 184"/>
                  <a:gd name="T38" fmla="*/ 40 w 129"/>
                  <a:gd name="T39" fmla="*/ 134 h 184"/>
                  <a:gd name="T40" fmla="*/ 31 w 129"/>
                  <a:gd name="T41" fmla="*/ 142 h 184"/>
                  <a:gd name="T42" fmla="*/ 20 w 129"/>
                  <a:gd name="T43" fmla="*/ 142 h 184"/>
                  <a:gd name="T44" fmla="*/ 22 w 129"/>
                  <a:gd name="T45" fmla="*/ 134 h 184"/>
                  <a:gd name="T46" fmla="*/ 19 w 129"/>
                  <a:gd name="T47" fmla="*/ 125 h 184"/>
                  <a:gd name="T48" fmla="*/ 12 w 129"/>
                  <a:gd name="T49" fmla="*/ 134 h 184"/>
                  <a:gd name="T50" fmla="*/ 4 w 129"/>
                  <a:gd name="T51" fmla="*/ 134 h 184"/>
                  <a:gd name="T52" fmla="*/ 0 w 129"/>
                  <a:gd name="T53" fmla="*/ 142 h 184"/>
                  <a:gd name="T54" fmla="*/ 10 w 129"/>
                  <a:gd name="T55" fmla="*/ 167 h 184"/>
                  <a:gd name="T56" fmla="*/ 27 w 129"/>
                  <a:gd name="T57" fmla="*/ 184 h 184"/>
                  <a:gd name="T58" fmla="*/ 44 w 129"/>
                  <a:gd name="T59" fmla="*/ 176 h 184"/>
                  <a:gd name="T60" fmla="*/ 55 w 129"/>
                  <a:gd name="T61" fmla="*/ 151 h 184"/>
                  <a:gd name="T62" fmla="*/ 62 w 129"/>
                  <a:gd name="T63" fmla="*/ 151 h 184"/>
                  <a:gd name="T64" fmla="*/ 69 w 129"/>
                  <a:gd name="T65" fmla="*/ 142 h 184"/>
                  <a:gd name="T66" fmla="*/ 80 w 129"/>
                  <a:gd name="T67" fmla="*/ 125 h 184"/>
                  <a:gd name="T68" fmla="*/ 98 w 129"/>
                  <a:gd name="T69" fmla="*/ 117 h 184"/>
                  <a:gd name="T70" fmla="*/ 96 w 129"/>
                  <a:gd name="T71" fmla="*/ 134 h 184"/>
                  <a:gd name="T72" fmla="*/ 93 w 129"/>
                  <a:gd name="T73" fmla="*/ 151 h 184"/>
                  <a:gd name="T74" fmla="*/ 101 w 129"/>
                  <a:gd name="T75" fmla="*/ 151 h 184"/>
                  <a:gd name="T76" fmla="*/ 106 w 129"/>
                  <a:gd name="T77" fmla="*/ 151 h 184"/>
                  <a:gd name="T78" fmla="*/ 110 w 129"/>
                  <a:gd name="T79" fmla="*/ 142 h 184"/>
                  <a:gd name="T80" fmla="*/ 114 w 129"/>
                  <a:gd name="T81" fmla="*/ 134 h 184"/>
                  <a:gd name="T82" fmla="*/ 119 w 129"/>
                  <a:gd name="T83" fmla="*/ 125 h 184"/>
                  <a:gd name="T84" fmla="*/ 129 w 129"/>
                  <a:gd name="T85" fmla="*/ 117 h 184"/>
                  <a:gd name="T86" fmla="*/ 121 w 129"/>
                  <a:gd name="T87" fmla="*/ 75 h 184"/>
                  <a:gd name="T88" fmla="*/ 98 w 129"/>
                  <a:gd name="T89" fmla="*/ 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" h="184">
                    <a:moveTo>
                      <a:pt x="98" y="50"/>
                    </a:moveTo>
                    <a:lnTo>
                      <a:pt x="93" y="25"/>
                    </a:lnTo>
                    <a:lnTo>
                      <a:pt x="71" y="33"/>
                    </a:lnTo>
                    <a:lnTo>
                      <a:pt x="42" y="25"/>
                    </a:lnTo>
                    <a:lnTo>
                      <a:pt x="29" y="8"/>
                    </a:lnTo>
                    <a:lnTo>
                      <a:pt x="20" y="0"/>
                    </a:lnTo>
                    <a:lnTo>
                      <a:pt x="14" y="8"/>
                    </a:lnTo>
                    <a:lnTo>
                      <a:pt x="16" y="16"/>
                    </a:lnTo>
                    <a:lnTo>
                      <a:pt x="20" y="25"/>
                    </a:lnTo>
                    <a:lnTo>
                      <a:pt x="36" y="42"/>
                    </a:lnTo>
                    <a:lnTo>
                      <a:pt x="49" y="58"/>
                    </a:lnTo>
                    <a:lnTo>
                      <a:pt x="54" y="58"/>
                    </a:lnTo>
                    <a:lnTo>
                      <a:pt x="62" y="42"/>
                    </a:lnTo>
                    <a:lnTo>
                      <a:pt x="71" y="42"/>
                    </a:lnTo>
                    <a:lnTo>
                      <a:pt x="77" y="67"/>
                    </a:lnTo>
                    <a:lnTo>
                      <a:pt x="74" y="92"/>
                    </a:lnTo>
                    <a:lnTo>
                      <a:pt x="55" y="92"/>
                    </a:lnTo>
                    <a:lnTo>
                      <a:pt x="36" y="117"/>
                    </a:lnTo>
                    <a:lnTo>
                      <a:pt x="37" y="125"/>
                    </a:lnTo>
                    <a:lnTo>
                      <a:pt x="40" y="134"/>
                    </a:lnTo>
                    <a:lnTo>
                      <a:pt x="31" y="142"/>
                    </a:lnTo>
                    <a:lnTo>
                      <a:pt x="20" y="142"/>
                    </a:lnTo>
                    <a:lnTo>
                      <a:pt x="22" y="134"/>
                    </a:lnTo>
                    <a:lnTo>
                      <a:pt x="19" y="125"/>
                    </a:lnTo>
                    <a:lnTo>
                      <a:pt x="12" y="134"/>
                    </a:lnTo>
                    <a:lnTo>
                      <a:pt x="4" y="134"/>
                    </a:lnTo>
                    <a:lnTo>
                      <a:pt x="0" y="142"/>
                    </a:lnTo>
                    <a:lnTo>
                      <a:pt x="10" y="167"/>
                    </a:lnTo>
                    <a:lnTo>
                      <a:pt x="27" y="184"/>
                    </a:lnTo>
                    <a:lnTo>
                      <a:pt x="44" y="176"/>
                    </a:lnTo>
                    <a:lnTo>
                      <a:pt x="55" y="151"/>
                    </a:lnTo>
                    <a:lnTo>
                      <a:pt x="62" y="151"/>
                    </a:lnTo>
                    <a:lnTo>
                      <a:pt x="69" y="142"/>
                    </a:lnTo>
                    <a:lnTo>
                      <a:pt x="80" y="125"/>
                    </a:lnTo>
                    <a:lnTo>
                      <a:pt x="98" y="117"/>
                    </a:lnTo>
                    <a:lnTo>
                      <a:pt x="96" y="134"/>
                    </a:lnTo>
                    <a:lnTo>
                      <a:pt x="93" y="151"/>
                    </a:lnTo>
                    <a:lnTo>
                      <a:pt x="101" y="151"/>
                    </a:lnTo>
                    <a:lnTo>
                      <a:pt x="106" y="151"/>
                    </a:lnTo>
                    <a:lnTo>
                      <a:pt x="110" y="142"/>
                    </a:lnTo>
                    <a:lnTo>
                      <a:pt x="114" y="134"/>
                    </a:lnTo>
                    <a:lnTo>
                      <a:pt x="119" y="125"/>
                    </a:lnTo>
                    <a:lnTo>
                      <a:pt x="129" y="117"/>
                    </a:lnTo>
                    <a:lnTo>
                      <a:pt x="121" y="75"/>
                    </a:lnTo>
                    <a:lnTo>
                      <a:pt x="98" y="50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4" name="ЮФО_Севастополь">
                <a:extLst>
                  <a:ext uri="{FF2B5EF4-FFF2-40B4-BE49-F238E27FC236}">
                    <a16:creationId xmlns:a16="http://schemas.microsoft.com/office/drawing/2014/main" id="{8B41E1E3-B20E-CEC2-1110-FC7559DEB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573" y="3499825"/>
                <a:ext cx="26503" cy="53006"/>
              </a:xfrm>
              <a:custGeom>
                <a:avLst/>
                <a:gdLst>
                  <a:gd name="T0" fmla="*/ 29 w 29"/>
                  <a:gd name="T1" fmla="*/ 57 h 57"/>
                  <a:gd name="T2" fmla="*/ 7 w 29"/>
                  <a:gd name="T3" fmla="*/ 42 h 57"/>
                  <a:gd name="T4" fmla="*/ 0 w 29"/>
                  <a:gd name="T5" fmla="*/ 12 h 57"/>
                  <a:gd name="T6" fmla="*/ 25 w 29"/>
                  <a:gd name="T7" fmla="*/ 0 h 57"/>
                  <a:gd name="T8" fmla="*/ 29 w 29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7">
                    <a:moveTo>
                      <a:pt x="29" y="57"/>
                    </a:moveTo>
                    <a:lnTo>
                      <a:pt x="7" y="42"/>
                    </a:lnTo>
                    <a:lnTo>
                      <a:pt x="0" y="12"/>
                    </a:lnTo>
                    <a:lnTo>
                      <a:pt x="25" y="0"/>
                    </a:lnTo>
                    <a:lnTo>
                      <a:pt x="29" y="57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5" name="ЮФО_Луганская область">
                <a:extLst>
                  <a:ext uri="{FF2B5EF4-FFF2-40B4-BE49-F238E27FC236}">
                    <a16:creationId xmlns:a16="http://schemas.microsoft.com/office/drawing/2014/main" id="{53E7275D-3D05-4B71-7EB7-01CFDD52482B}"/>
                  </a:ext>
                </a:extLst>
              </p:cNvPr>
              <p:cNvSpPr/>
              <p:nvPr/>
            </p:nvSpPr>
            <p:spPr>
              <a:xfrm>
                <a:off x="3173324" y="3350796"/>
                <a:ext cx="169003" cy="237852"/>
              </a:xfrm>
              <a:custGeom>
                <a:avLst/>
                <a:gdLst>
                  <a:gd name="connsiteX0" fmla="*/ 1665 w 169003"/>
                  <a:gd name="connsiteY0" fmla="*/ 205610 h 237852"/>
                  <a:gd name="connsiteX1" fmla="*/ 9328 w 169003"/>
                  <a:gd name="connsiteY1" fmla="*/ 192020 h 237852"/>
                  <a:gd name="connsiteX2" fmla="*/ 4475 w 169003"/>
                  <a:gd name="connsiteY2" fmla="*/ 116744 h 237852"/>
                  <a:gd name="connsiteX3" fmla="*/ 33338 w 169003"/>
                  <a:gd name="connsiteY3" fmla="*/ 81038 h 237852"/>
                  <a:gd name="connsiteX4" fmla="*/ 40490 w 169003"/>
                  <a:gd name="connsiteY4" fmla="*/ 35872 h 237852"/>
                  <a:gd name="connsiteX5" fmla="*/ 96301 w 169003"/>
                  <a:gd name="connsiteY5" fmla="*/ 565 h 237852"/>
                  <a:gd name="connsiteX6" fmla="*/ 113415 w 169003"/>
                  <a:gd name="connsiteY6" fmla="*/ 6694 h 237852"/>
                  <a:gd name="connsiteX7" fmla="*/ 139085 w 169003"/>
                  <a:gd name="connsiteY7" fmla="*/ 62785 h 237852"/>
                  <a:gd name="connsiteX8" fmla="*/ 157732 w 169003"/>
                  <a:gd name="connsiteY8" fmla="*/ 119275 h 237852"/>
                  <a:gd name="connsiteX9" fmla="*/ 163862 w 169003"/>
                  <a:gd name="connsiteY9" fmla="*/ 137928 h 237852"/>
                  <a:gd name="connsiteX10" fmla="*/ 152623 w 169003"/>
                  <a:gd name="connsiteY10" fmla="*/ 149652 h 237852"/>
                  <a:gd name="connsiteX11" fmla="*/ 116097 w 169003"/>
                  <a:gd name="connsiteY11" fmla="*/ 145922 h 237852"/>
                  <a:gd name="connsiteX12" fmla="*/ 116097 w 169003"/>
                  <a:gd name="connsiteY12" fmla="*/ 170437 h 237852"/>
                  <a:gd name="connsiteX13" fmla="*/ 116097 w 169003"/>
                  <a:gd name="connsiteY13" fmla="*/ 176965 h 237852"/>
                  <a:gd name="connsiteX14" fmla="*/ 82636 w 169003"/>
                  <a:gd name="connsiteY14" fmla="*/ 180162 h 237852"/>
                  <a:gd name="connsiteX15" fmla="*/ 83274 w 169003"/>
                  <a:gd name="connsiteY15" fmla="*/ 205743 h 237852"/>
                  <a:gd name="connsiteX16" fmla="*/ 46621 w 169003"/>
                  <a:gd name="connsiteY16" fmla="*/ 237852 h 237852"/>
                  <a:gd name="connsiteX17" fmla="*/ 1665 w 169003"/>
                  <a:gd name="connsiteY17" fmla="*/ 205610 h 237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003" h="237852">
                    <a:moveTo>
                      <a:pt x="1665" y="205610"/>
                    </a:moveTo>
                    <a:cubicBezTo>
                      <a:pt x="1665" y="205610"/>
                      <a:pt x="15969" y="208941"/>
                      <a:pt x="9328" y="192020"/>
                    </a:cubicBezTo>
                    <a:cubicBezTo>
                      <a:pt x="2687" y="175100"/>
                      <a:pt x="-5104" y="129934"/>
                      <a:pt x="4475" y="116744"/>
                    </a:cubicBezTo>
                    <a:cubicBezTo>
                      <a:pt x="14053" y="103554"/>
                      <a:pt x="35765" y="97292"/>
                      <a:pt x="33338" y="81038"/>
                    </a:cubicBezTo>
                    <a:cubicBezTo>
                      <a:pt x="30912" y="64783"/>
                      <a:pt x="38191" y="39070"/>
                      <a:pt x="40490" y="35872"/>
                    </a:cubicBezTo>
                    <a:cubicBezTo>
                      <a:pt x="42789" y="32674"/>
                      <a:pt x="85446" y="-5030"/>
                      <a:pt x="96301" y="565"/>
                    </a:cubicBezTo>
                    <a:cubicBezTo>
                      <a:pt x="100771" y="2830"/>
                      <a:pt x="112010" y="18951"/>
                      <a:pt x="113415" y="6694"/>
                    </a:cubicBezTo>
                    <a:cubicBezTo>
                      <a:pt x="114309" y="-1300"/>
                      <a:pt x="128357" y="47330"/>
                      <a:pt x="139085" y="62785"/>
                    </a:cubicBezTo>
                    <a:cubicBezTo>
                      <a:pt x="156199" y="87566"/>
                      <a:pt x="150452" y="113546"/>
                      <a:pt x="157732" y="119275"/>
                    </a:cubicBezTo>
                    <a:cubicBezTo>
                      <a:pt x="165011" y="125004"/>
                      <a:pt x="175356" y="131666"/>
                      <a:pt x="163862" y="137928"/>
                    </a:cubicBezTo>
                    <a:cubicBezTo>
                      <a:pt x="160030" y="140060"/>
                      <a:pt x="158115" y="148986"/>
                      <a:pt x="152623" y="149652"/>
                    </a:cubicBezTo>
                    <a:cubicBezTo>
                      <a:pt x="141640" y="150985"/>
                      <a:pt x="120056" y="143257"/>
                      <a:pt x="116097" y="145922"/>
                    </a:cubicBezTo>
                    <a:cubicBezTo>
                      <a:pt x="113159" y="147920"/>
                      <a:pt x="111116" y="168438"/>
                      <a:pt x="116097" y="170437"/>
                    </a:cubicBezTo>
                    <a:cubicBezTo>
                      <a:pt x="121078" y="172435"/>
                      <a:pt x="116097" y="176965"/>
                      <a:pt x="116097" y="176965"/>
                    </a:cubicBezTo>
                    <a:cubicBezTo>
                      <a:pt x="116097" y="176965"/>
                      <a:pt x="82636" y="176299"/>
                      <a:pt x="82636" y="180162"/>
                    </a:cubicBezTo>
                    <a:cubicBezTo>
                      <a:pt x="82636" y="184026"/>
                      <a:pt x="88638" y="187490"/>
                      <a:pt x="83274" y="205743"/>
                    </a:cubicBezTo>
                    <a:cubicBezTo>
                      <a:pt x="77910" y="223996"/>
                      <a:pt x="54411" y="237852"/>
                      <a:pt x="46621" y="237852"/>
                    </a:cubicBezTo>
                    <a:cubicBezTo>
                      <a:pt x="38830" y="237852"/>
                      <a:pt x="1665" y="205610"/>
                      <a:pt x="1665" y="205610"/>
                    </a:cubicBezTo>
                    <a:close/>
                  </a:path>
                </a:pathLst>
              </a:custGeom>
              <a:grpFill/>
              <a:ln w="124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6" name="ЮФО_Донецкая область">
                <a:extLst>
                  <a:ext uri="{FF2B5EF4-FFF2-40B4-BE49-F238E27FC236}">
                    <a16:creationId xmlns:a16="http://schemas.microsoft.com/office/drawing/2014/main" id="{B4542CE7-9F6E-9CD9-799E-918F2E1292B8}"/>
                  </a:ext>
                </a:extLst>
              </p:cNvPr>
              <p:cNvSpPr/>
              <p:nvPr/>
            </p:nvSpPr>
            <p:spPr>
              <a:xfrm>
                <a:off x="2998627" y="3375231"/>
                <a:ext cx="207691" cy="185671"/>
              </a:xfrm>
              <a:custGeom>
                <a:avLst/>
                <a:gdLst>
                  <a:gd name="connsiteX0" fmla="*/ 0 w 207691"/>
                  <a:gd name="connsiteY0" fmla="*/ 150101 h 185671"/>
                  <a:gd name="connsiteX1" fmla="*/ 9605 w 207691"/>
                  <a:gd name="connsiteY1" fmla="*/ 124670 h 185671"/>
                  <a:gd name="connsiteX2" fmla="*/ 42749 w 207691"/>
                  <a:gd name="connsiteY2" fmla="*/ 122166 h 185671"/>
                  <a:gd name="connsiteX3" fmla="*/ 42073 w 207691"/>
                  <a:gd name="connsiteY3" fmla="*/ 86852 h 185671"/>
                  <a:gd name="connsiteX4" fmla="*/ 47213 w 207691"/>
                  <a:gd name="connsiteY4" fmla="*/ 64584 h 185671"/>
                  <a:gd name="connsiteX5" fmla="*/ 43967 w 207691"/>
                  <a:gd name="connsiteY5" fmla="*/ 48508 h 185671"/>
                  <a:gd name="connsiteX6" fmla="*/ 66288 w 207691"/>
                  <a:gd name="connsiteY6" fmla="*/ 42315 h 185671"/>
                  <a:gd name="connsiteX7" fmla="*/ 84687 w 207691"/>
                  <a:gd name="connsiteY7" fmla="*/ 52198 h 185671"/>
                  <a:gd name="connsiteX8" fmla="*/ 95509 w 207691"/>
                  <a:gd name="connsiteY8" fmla="*/ 30456 h 185671"/>
                  <a:gd name="connsiteX9" fmla="*/ 109578 w 207691"/>
                  <a:gd name="connsiteY9" fmla="*/ 20573 h 185671"/>
                  <a:gd name="connsiteX10" fmla="*/ 111472 w 207691"/>
                  <a:gd name="connsiteY10" fmla="*/ 2653 h 185671"/>
                  <a:gd name="connsiteX11" fmla="*/ 137582 w 207691"/>
                  <a:gd name="connsiteY11" fmla="*/ 10032 h 185671"/>
                  <a:gd name="connsiteX12" fmla="*/ 175731 w 207691"/>
                  <a:gd name="connsiteY12" fmla="*/ 10032 h 185671"/>
                  <a:gd name="connsiteX13" fmla="*/ 201164 w 207691"/>
                  <a:gd name="connsiteY13" fmla="*/ 9373 h 185671"/>
                  <a:gd name="connsiteX14" fmla="*/ 201841 w 207691"/>
                  <a:gd name="connsiteY14" fmla="*/ 44687 h 185671"/>
                  <a:gd name="connsiteX15" fmla="*/ 201164 w 207691"/>
                  <a:gd name="connsiteY15" fmla="*/ 64584 h 185671"/>
                  <a:gd name="connsiteX16" fmla="*/ 171943 w 207691"/>
                  <a:gd name="connsiteY16" fmla="*/ 101215 h 185671"/>
                  <a:gd name="connsiteX17" fmla="*/ 170726 w 207691"/>
                  <a:gd name="connsiteY17" fmla="*/ 148915 h 185671"/>
                  <a:gd name="connsiteX18" fmla="*/ 166938 w 207691"/>
                  <a:gd name="connsiteY18" fmla="*/ 172502 h 185671"/>
                  <a:gd name="connsiteX19" fmla="*/ 133253 w 207691"/>
                  <a:gd name="connsiteY19" fmla="*/ 168153 h 185671"/>
                  <a:gd name="connsiteX20" fmla="*/ 102003 w 207691"/>
                  <a:gd name="connsiteY20" fmla="*/ 161301 h 185671"/>
                  <a:gd name="connsiteX21" fmla="*/ 81034 w 207691"/>
                  <a:gd name="connsiteY21" fmla="*/ 180539 h 185671"/>
                  <a:gd name="connsiteX22" fmla="*/ 55601 w 207691"/>
                  <a:gd name="connsiteY22" fmla="*/ 180539 h 185671"/>
                  <a:gd name="connsiteX23" fmla="*/ 37203 w 207691"/>
                  <a:gd name="connsiteY23" fmla="*/ 163146 h 185671"/>
                  <a:gd name="connsiteX24" fmla="*/ 271 w 207691"/>
                  <a:gd name="connsiteY24" fmla="*/ 150101 h 185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7691" h="185671">
                    <a:moveTo>
                      <a:pt x="0" y="150101"/>
                    </a:moveTo>
                    <a:cubicBezTo>
                      <a:pt x="0" y="150101"/>
                      <a:pt x="10146" y="129677"/>
                      <a:pt x="9605" y="124670"/>
                    </a:cubicBezTo>
                    <a:cubicBezTo>
                      <a:pt x="9064" y="119663"/>
                      <a:pt x="36391" y="127832"/>
                      <a:pt x="42749" y="122166"/>
                    </a:cubicBezTo>
                    <a:cubicBezTo>
                      <a:pt x="49107" y="116500"/>
                      <a:pt x="49107" y="92387"/>
                      <a:pt x="42073" y="86852"/>
                    </a:cubicBezTo>
                    <a:cubicBezTo>
                      <a:pt x="35038" y="81318"/>
                      <a:pt x="47213" y="70118"/>
                      <a:pt x="47213" y="64584"/>
                    </a:cubicBezTo>
                    <a:cubicBezTo>
                      <a:pt x="47213" y="59049"/>
                      <a:pt x="43967" y="48508"/>
                      <a:pt x="43967" y="48508"/>
                    </a:cubicBezTo>
                    <a:cubicBezTo>
                      <a:pt x="43967" y="48508"/>
                      <a:pt x="59254" y="36781"/>
                      <a:pt x="66288" y="42315"/>
                    </a:cubicBezTo>
                    <a:cubicBezTo>
                      <a:pt x="73323" y="47849"/>
                      <a:pt x="79681" y="56546"/>
                      <a:pt x="84687" y="52198"/>
                    </a:cubicBezTo>
                    <a:cubicBezTo>
                      <a:pt x="89692" y="47849"/>
                      <a:pt x="89827" y="38494"/>
                      <a:pt x="95509" y="30456"/>
                    </a:cubicBezTo>
                    <a:cubicBezTo>
                      <a:pt x="101191" y="22418"/>
                      <a:pt x="107008" y="25449"/>
                      <a:pt x="109578" y="20573"/>
                    </a:cubicBezTo>
                    <a:cubicBezTo>
                      <a:pt x="112149" y="15698"/>
                      <a:pt x="100650" y="9373"/>
                      <a:pt x="111472" y="2653"/>
                    </a:cubicBezTo>
                    <a:cubicBezTo>
                      <a:pt x="122295" y="-4067"/>
                      <a:pt x="112149" y="3312"/>
                      <a:pt x="137582" y="10032"/>
                    </a:cubicBezTo>
                    <a:cubicBezTo>
                      <a:pt x="163015" y="16752"/>
                      <a:pt x="159903" y="13194"/>
                      <a:pt x="175731" y="10032"/>
                    </a:cubicBezTo>
                    <a:cubicBezTo>
                      <a:pt x="191559" y="6869"/>
                      <a:pt x="192236" y="-1696"/>
                      <a:pt x="201164" y="9373"/>
                    </a:cubicBezTo>
                    <a:cubicBezTo>
                      <a:pt x="210093" y="20441"/>
                      <a:pt x="209417" y="32301"/>
                      <a:pt x="201841" y="44687"/>
                    </a:cubicBezTo>
                    <a:cubicBezTo>
                      <a:pt x="194265" y="57073"/>
                      <a:pt x="206305" y="54569"/>
                      <a:pt x="201164" y="64584"/>
                    </a:cubicBezTo>
                    <a:cubicBezTo>
                      <a:pt x="196024" y="74598"/>
                      <a:pt x="173837" y="82504"/>
                      <a:pt x="171943" y="101215"/>
                    </a:cubicBezTo>
                    <a:cubicBezTo>
                      <a:pt x="170049" y="119926"/>
                      <a:pt x="164909" y="129150"/>
                      <a:pt x="170726" y="148915"/>
                    </a:cubicBezTo>
                    <a:cubicBezTo>
                      <a:pt x="176543" y="168680"/>
                      <a:pt x="184119" y="177377"/>
                      <a:pt x="166938" y="172502"/>
                    </a:cubicBezTo>
                    <a:cubicBezTo>
                      <a:pt x="149757" y="167626"/>
                      <a:pt x="135688" y="164464"/>
                      <a:pt x="133253" y="168153"/>
                    </a:cubicBezTo>
                    <a:cubicBezTo>
                      <a:pt x="130818" y="171843"/>
                      <a:pt x="109037" y="161960"/>
                      <a:pt x="102003" y="161301"/>
                    </a:cubicBezTo>
                    <a:cubicBezTo>
                      <a:pt x="94968" y="160642"/>
                      <a:pt x="84822" y="172502"/>
                      <a:pt x="81034" y="180539"/>
                    </a:cubicBezTo>
                    <a:cubicBezTo>
                      <a:pt x="77246" y="188577"/>
                      <a:pt x="60065" y="186074"/>
                      <a:pt x="55601" y="180539"/>
                    </a:cubicBezTo>
                    <a:cubicBezTo>
                      <a:pt x="51137" y="175005"/>
                      <a:pt x="53031" y="162619"/>
                      <a:pt x="37203" y="163146"/>
                    </a:cubicBezTo>
                    <a:cubicBezTo>
                      <a:pt x="21375" y="163673"/>
                      <a:pt x="4058" y="161301"/>
                      <a:pt x="271" y="150101"/>
                    </a:cubicBezTo>
                    <a:close/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7" name="ЮФО_Запорожская область">
                <a:extLst>
                  <a:ext uri="{FF2B5EF4-FFF2-40B4-BE49-F238E27FC236}">
                    <a16:creationId xmlns:a16="http://schemas.microsoft.com/office/drawing/2014/main" id="{34E132B6-F19C-B74A-7109-BDBDC0841CFD}"/>
                  </a:ext>
                </a:extLst>
              </p:cNvPr>
              <p:cNvSpPr/>
              <p:nvPr/>
            </p:nvSpPr>
            <p:spPr>
              <a:xfrm>
                <a:off x="2878894" y="3333630"/>
                <a:ext cx="162458" cy="186200"/>
              </a:xfrm>
              <a:custGeom>
                <a:avLst/>
                <a:gdLst>
                  <a:gd name="connsiteX0" fmla="*/ 5180 w 162458"/>
                  <a:gd name="connsiteY0" fmla="*/ 140290 h 186200"/>
                  <a:gd name="connsiteX1" fmla="*/ 1604 w 162458"/>
                  <a:gd name="connsiteY1" fmla="*/ 103132 h 186200"/>
                  <a:gd name="connsiteX2" fmla="*/ 18462 w 162458"/>
                  <a:gd name="connsiteY2" fmla="*/ 72166 h 186200"/>
                  <a:gd name="connsiteX3" fmla="*/ 32255 w 162458"/>
                  <a:gd name="connsiteY3" fmla="*/ 10762 h 186200"/>
                  <a:gd name="connsiteX4" fmla="*/ 52051 w 162458"/>
                  <a:gd name="connsiteY4" fmla="*/ 20118 h 186200"/>
                  <a:gd name="connsiteX5" fmla="*/ 67632 w 162458"/>
                  <a:gd name="connsiteY5" fmla="*/ 37511 h 186200"/>
                  <a:gd name="connsiteX6" fmla="*/ 83213 w 162458"/>
                  <a:gd name="connsiteY6" fmla="*/ 15242 h 186200"/>
                  <a:gd name="connsiteX7" fmla="*/ 95857 w 162458"/>
                  <a:gd name="connsiteY7" fmla="*/ 220 h 186200"/>
                  <a:gd name="connsiteX8" fmla="*/ 148092 w 162458"/>
                  <a:gd name="connsiteY8" fmla="*/ 43045 h 186200"/>
                  <a:gd name="connsiteX9" fmla="*/ 146942 w 162458"/>
                  <a:gd name="connsiteY9" fmla="*/ 79677 h 186200"/>
                  <a:gd name="connsiteX10" fmla="*/ 158309 w 162458"/>
                  <a:gd name="connsiteY10" fmla="*/ 106953 h 186200"/>
                  <a:gd name="connsiteX11" fmla="*/ 152306 w 162458"/>
                  <a:gd name="connsiteY11" fmla="*/ 127377 h 186200"/>
                  <a:gd name="connsiteX12" fmla="*/ 152306 w 162458"/>
                  <a:gd name="connsiteY12" fmla="*/ 157157 h 186200"/>
                  <a:gd name="connsiteX13" fmla="*/ 125869 w 162458"/>
                  <a:gd name="connsiteY13" fmla="*/ 160846 h 186200"/>
                  <a:gd name="connsiteX14" fmla="*/ 117440 w 162458"/>
                  <a:gd name="connsiteY14" fmla="*/ 184433 h 186200"/>
                  <a:gd name="connsiteX15" fmla="*/ 86150 w 162458"/>
                  <a:gd name="connsiteY15" fmla="*/ 174550 h 186200"/>
                  <a:gd name="connsiteX16" fmla="*/ 58564 w 162458"/>
                  <a:gd name="connsiteY16" fmla="*/ 167698 h 186200"/>
                  <a:gd name="connsiteX17" fmla="*/ 5180 w 162458"/>
                  <a:gd name="connsiteY17" fmla="*/ 140290 h 1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2458" h="186200">
                    <a:moveTo>
                      <a:pt x="5180" y="140290"/>
                    </a:moveTo>
                    <a:cubicBezTo>
                      <a:pt x="5180" y="140290"/>
                      <a:pt x="7606" y="114200"/>
                      <a:pt x="1604" y="103132"/>
                    </a:cubicBezTo>
                    <a:cubicBezTo>
                      <a:pt x="-4399" y="92063"/>
                      <a:pt x="7606" y="83235"/>
                      <a:pt x="18462" y="72166"/>
                    </a:cubicBezTo>
                    <a:cubicBezTo>
                      <a:pt x="29318" y="61098"/>
                      <a:pt x="32255" y="10762"/>
                      <a:pt x="32255" y="10762"/>
                    </a:cubicBezTo>
                    <a:cubicBezTo>
                      <a:pt x="32255" y="10762"/>
                      <a:pt x="47836" y="11421"/>
                      <a:pt x="52051" y="20118"/>
                    </a:cubicBezTo>
                    <a:cubicBezTo>
                      <a:pt x="56265" y="28814"/>
                      <a:pt x="60480" y="41859"/>
                      <a:pt x="67632" y="37511"/>
                    </a:cubicBezTo>
                    <a:cubicBezTo>
                      <a:pt x="74784" y="33163"/>
                      <a:pt x="81425" y="21962"/>
                      <a:pt x="83213" y="15242"/>
                    </a:cubicBezTo>
                    <a:cubicBezTo>
                      <a:pt x="85001" y="8522"/>
                      <a:pt x="83341" y="-1624"/>
                      <a:pt x="95857" y="220"/>
                    </a:cubicBezTo>
                    <a:cubicBezTo>
                      <a:pt x="108373" y="2065"/>
                      <a:pt x="148092" y="25652"/>
                      <a:pt x="148092" y="43045"/>
                    </a:cubicBezTo>
                    <a:cubicBezTo>
                      <a:pt x="148092" y="60439"/>
                      <a:pt x="140940" y="72825"/>
                      <a:pt x="146942" y="79677"/>
                    </a:cubicBezTo>
                    <a:cubicBezTo>
                      <a:pt x="152945" y="86529"/>
                      <a:pt x="162012" y="97597"/>
                      <a:pt x="158309" y="106953"/>
                    </a:cubicBezTo>
                    <a:cubicBezTo>
                      <a:pt x="154605" y="116309"/>
                      <a:pt x="145026" y="114332"/>
                      <a:pt x="152306" y="127377"/>
                    </a:cubicBezTo>
                    <a:cubicBezTo>
                      <a:pt x="159586" y="140422"/>
                      <a:pt x="170952" y="160846"/>
                      <a:pt x="152306" y="157157"/>
                    </a:cubicBezTo>
                    <a:cubicBezTo>
                      <a:pt x="133660" y="153467"/>
                      <a:pt x="125869" y="153994"/>
                      <a:pt x="125869" y="160846"/>
                    </a:cubicBezTo>
                    <a:cubicBezTo>
                      <a:pt x="125869" y="167698"/>
                      <a:pt x="127019" y="178240"/>
                      <a:pt x="117440" y="184433"/>
                    </a:cubicBezTo>
                    <a:cubicBezTo>
                      <a:pt x="107862" y="190626"/>
                      <a:pt x="105435" y="178899"/>
                      <a:pt x="86150" y="174550"/>
                    </a:cubicBezTo>
                    <a:cubicBezTo>
                      <a:pt x="66866" y="170202"/>
                      <a:pt x="59714" y="183247"/>
                      <a:pt x="58564" y="167698"/>
                    </a:cubicBezTo>
                    <a:cubicBezTo>
                      <a:pt x="57415" y="152150"/>
                      <a:pt x="10544" y="153336"/>
                      <a:pt x="5180" y="140290"/>
                    </a:cubicBezTo>
                    <a:close/>
                  </a:path>
                </a:pathLst>
              </a:custGeom>
              <a:grpFill/>
              <a:ln w="124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8" name="ЮФО_Херсонская область">
                <a:extLst>
                  <a:ext uri="{FF2B5EF4-FFF2-40B4-BE49-F238E27FC236}">
                    <a16:creationId xmlns:a16="http://schemas.microsoft.com/office/drawing/2014/main" id="{C1D9E792-D725-495D-1022-8F0315DD2C79}"/>
                  </a:ext>
                </a:extLst>
              </p:cNvPr>
              <p:cNvSpPr/>
              <p:nvPr/>
            </p:nvSpPr>
            <p:spPr>
              <a:xfrm>
                <a:off x="2689574" y="3266300"/>
                <a:ext cx="217526" cy="198734"/>
              </a:xfrm>
              <a:custGeom>
                <a:avLst/>
                <a:gdLst>
                  <a:gd name="connsiteX0" fmla="*/ 171869 w 217526"/>
                  <a:gd name="connsiteY0" fmla="*/ 197885 h 198734"/>
                  <a:gd name="connsiteX1" fmla="*/ 122337 w 217526"/>
                  <a:gd name="connsiteY1" fmla="*/ 175022 h 198734"/>
                  <a:gd name="connsiteX2" fmla="*/ 89823 w 217526"/>
                  <a:gd name="connsiteY2" fmla="*/ 143231 h 198734"/>
                  <a:gd name="connsiteX3" fmla="*/ 54681 w 217526"/>
                  <a:gd name="connsiteY3" fmla="*/ 112657 h 198734"/>
                  <a:gd name="connsiteX4" fmla="*/ 11791 w 217526"/>
                  <a:gd name="connsiteY4" fmla="*/ 65444 h 198734"/>
                  <a:gd name="connsiteX5" fmla="*/ 3904 w 217526"/>
                  <a:gd name="connsiteY5" fmla="*/ 27294 h 198734"/>
                  <a:gd name="connsiteX6" fmla="*/ 27286 w 217526"/>
                  <a:gd name="connsiteY6" fmla="*/ 34870 h 198734"/>
                  <a:gd name="connsiteX7" fmla="*/ 10407 w 217526"/>
                  <a:gd name="connsiteY7" fmla="*/ 1861 h 198734"/>
                  <a:gd name="connsiteX8" fmla="*/ 45688 w 217526"/>
                  <a:gd name="connsiteY8" fmla="*/ 22154 h 198734"/>
                  <a:gd name="connsiteX9" fmla="*/ 86088 w 217526"/>
                  <a:gd name="connsiteY9" fmla="*/ 25942 h 198734"/>
                  <a:gd name="connsiteX10" fmla="*/ 161492 w 217526"/>
                  <a:gd name="connsiteY10" fmla="*/ 10790 h 198734"/>
                  <a:gd name="connsiteX11" fmla="*/ 217526 w 217526"/>
                  <a:gd name="connsiteY11" fmla="*/ 68150 h 198734"/>
                  <a:gd name="connsiteX12" fmla="*/ 204521 w 217526"/>
                  <a:gd name="connsiteY12" fmla="*/ 122939 h 198734"/>
                  <a:gd name="connsiteX13" fmla="*/ 180170 w 217526"/>
                  <a:gd name="connsiteY13" fmla="*/ 162982 h 198734"/>
                  <a:gd name="connsiteX14" fmla="*/ 172007 w 217526"/>
                  <a:gd name="connsiteY14" fmla="*/ 198020 h 198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7526" h="198734">
                    <a:moveTo>
                      <a:pt x="171869" y="197885"/>
                    </a:moveTo>
                    <a:cubicBezTo>
                      <a:pt x="171869" y="197885"/>
                      <a:pt x="130223" y="183816"/>
                      <a:pt x="122337" y="175022"/>
                    </a:cubicBezTo>
                    <a:cubicBezTo>
                      <a:pt x="114451" y="166229"/>
                      <a:pt x="104074" y="150807"/>
                      <a:pt x="89823" y="143231"/>
                    </a:cubicBezTo>
                    <a:cubicBezTo>
                      <a:pt x="75573" y="135655"/>
                      <a:pt x="68932" y="129162"/>
                      <a:pt x="54681" y="112657"/>
                    </a:cubicBezTo>
                    <a:cubicBezTo>
                      <a:pt x="40430" y="96153"/>
                      <a:pt x="17048" y="83301"/>
                      <a:pt x="11791" y="65444"/>
                    </a:cubicBezTo>
                    <a:cubicBezTo>
                      <a:pt x="6533" y="47587"/>
                      <a:pt x="-6473" y="23506"/>
                      <a:pt x="3904" y="27294"/>
                    </a:cubicBezTo>
                    <a:cubicBezTo>
                      <a:pt x="14281" y="31082"/>
                      <a:pt x="36418" y="43799"/>
                      <a:pt x="27286" y="34870"/>
                    </a:cubicBezTo>
                    <a:cubicBezTo>
                      <a:pt x="18155" y="25942"/>
                      <a:pt x="-7718" y="-8285"/>
                      <a:pt x="10407" y="1861"/>
                    </a:cubicBezTo>
                    <a:cubicBezTo>
                      <a:pt x="28532" y="12007"/>
                      <a:pt x="39185" y="35005"/>
                      <a:pt x="45688" y="22154"/>
                    </a:cubicBezTo>
                    <a:cubicBezTo>
                      <a:pt x="52191" y="9302"/>
                      <a:pt x="63951" y="13225"/>
                      <a:pt x="86088" y="25942"/>
                    </a:cubicBezTo>
                    <a:cubicBezTo>
                      <a:pt x="108225" y="38658"/>
                      <a:pt x="140739" y="3079"/>
                      <a:pt x="161492" y="10790"/>
                    </a:cubicBezTo>
                    <a:cubicBezTo>
                      <a:pt x="182245" y="18501"/>
                      <a:pt x="217526" y="59221"/>
                      <a:pt x="217526" y="68150"/>
                    </a:cubicBezTo>
                    <a:cubicBezTo>
                      <a:pt x="217526" y="77078"/>
                      <a:pt x="212269" y="105082"/>
                      <a:pt x="204521" y="122939"/>
                    </a:cubicBezTo>
                    <a:cubicBezTo>
                      <a:pt x="196773" y="140796"/>
                      <a:pt x="172284" y="145260"/>
                      <a:pt x="180170" y="162982"/>
                    </a:cubicBezTo>
                    <a:cubicBezTo>
                      <a:pt x="188056" y="180704"/>
                      <a:pt x="194144" y="203026"/>
                      <a:pt x="172007" y="198020"/>
                    </a:cubicBezTo>
                    <a:close/>
                  </a:path>
                </a:pathLst>
              </a:custGeom>
              <a:grpFill/>
              <a:ln w="1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38" name="ЦФО">
              <a:extLst>
                <a:ext uri="{FF2B5EF4-FFF2-40B4-BE49-F238E27FC236}">
                  <a16:creationId xmlns:a16="http://schemas.microsoft.com/office/drawing/2014/main" id="{C04A41E9-17F5-BB48-E7C5-24B4CC0400AF}"/>
                </a:ext>
              </a:extLst>
            </p:cNvPr>
            <p:cNvGrpSpPr/>
            <p:nvPr/>
          </p:nvGrpSpPr>
          <p:grpSpPr>
            <a:xfrm>
              <a:off x="3152934" y="2557081"/>
              <a:ext cx="1166125" cy="946530"/>
              <a:chOff x="625475" y="2654300"/>
              <a:chExt cx="1466850" cy="1190626"/>
            </a:xfrm>
            <a:grpFill/>
          </p:grpSpPr>
          <p:sp>
            <p:nvSpPr>
              <p:cNvPr id="839" name="ЦФО_Ярославская область">
                <a:extLst>
                  <a:ext uri="{FF2B5EF4-FFF2-40B4-BE49-F238E27FC236}">
                    <a16:creationId xmlns:a16="http://schemas.microsoft.com/office/drawing/2014/main" id="{D00E76D4-478E-404A-CB2D-1E37C84FDB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9063" y="2847975"/>
                <a:ext cx="301625" cy="265113"/>
              </a:xfrm>
              <a:custGeom>
                <a:avLst/>
                <a:gdLst>
                  <a:gd name="T0" fmla="*/ 143 w 260"/>
                  <a:gd name="T1" fmla="*/ 17 h 227"/>
                  <a:gd name="T2" fmla="*/ 151 w 260"/>
                  <a:gd name="T3" fmla="*/ 9 h 227"/>
                  <a:gd name="T4" fmla="*/ 126 w 260"/>
                  <a:gd name="T5" fmla="*/ 0 h 227"/>
                  <a:gd name="T6" fmla="*/ 118 w 260"/>
                  <a:gd name="T7" fmla="*/ 9 h 227"/>
                  <a:gd name="T8" fmla="*/ 126 w 260"/>
                  <a:gd name="T9" fmla="*/ 17 h 227"/>
                  <a:gd name="T10" fmla="*/ 143 w 260"/>
                  <a:gd name="T11" fmla="*/ 17 h 227"/>
                  <a:gd name="T12" fmla="*/ 201 w 260"/>
                  <a:gd name="T13" fmla="*/ 26 h 227"/>
                  <a:gd name="T14" fmla="*/ 193 w 260"/>
                  <a:gd name="T15" fmla="*/ 26 h 227"/>
                  <a:gd name="T16" fmla="*/ 185 w 260"/>
                  <a:gd name="T17" fmla="*/ 34 h 227"/>
                  <a:gd name="T18" fmla="*/ 159 w 260"/>
                  <a:gd name="T19" fmla="*/ 17 h 227"/>
                  <a:gd name="T20" fmla="*/ 159 w 260"/>
                  <a:gd name="T21" fmla="*/ 51 h 227"/>
                  <a:gd name="T22" fmla="*/ 151 w 260"/>
                  <a:gd name="T23" fmla="*/ 76 h 227"/>
                  <a:gd name="T24" fmla="*/ 134 w 260"/>
                  <a:gd name="T25" fmla="*/ 93 h 227"/>
                  <a:gd name="T26" fmla="*/ 134 w 260"/>
                  <a:gd name="T27" fmla="*/ 84 h 227"/>
                  <a:gd name="T28" fmla="*/ 134 w 260"/>
                  <a:gd name="T29" fmla="*/ 76 h 227"/>
                  <a:gd name="T30" fmla="*/ 134 w 260"/>
                  <a:gd name="T31" fmla="*/ 68 h 227"/>
                  <a:gd name="T32" fmla="*/ 109 w 260"/>
                  <a:gd name="T33" fmla="*/ 76 h 227"/>
                  <a:gd name="T34" fmla="*/ 101 w 260"/>
                  <a:gd name="T35" fmla="*/ 68 h 227"/>
                  <a:gd name="T36" fmla="*/ 109 w 260"/>
                  <a:gd name="T37" fmla="*/ 59 h 227"/>
                  <a:gd name="T38" fmla="*/ 118 w 260"/>
                  <a:gd name="T39" fmla="*/ 59 h 227"/>
                  <a:gd name="T40" fmla="*/ 109 w 260"/>
                  <a:gd name="T41" fmla="*/ 9 h 227"/>
                  <a:gd name="T42" fmla="*/ 92 w 260"/>
                  <a:gd name="T43" fmla="*/ 9 h 227"/>
                  <a:gd name="T44" fmla="*/ 76 w 260"/>
                  <a:gd name="T45" fmla="*/ 17 h 227"/>
                  <a:gd name="T46" fmla="*/ 84 w 260"/>
                  <a:gd name="T47" fmla="*/ 26 h 227"/>
                  <a:gd name="T48" fmla="*/ 76 w 260"/>
                  <a:gd name="T49" fmla="*/ 34 h 227"/>
                  <a:gd name="T50" fmla="*/ 67 w 260"/>
                  <a:gd name="T51" fmla="*/ 42 h 227"/>
                  <a:gd name="T52" fmla="*/ 50 w 260"/>
                  <a:gd name="T53" fmla="*/ 42 h 227"/>
                  <a:gd name="T54" fmla="*/ 50 w 260"/>
                  <a:gd name="T55" fmla="*/ 51 h 227"/>
                  <a:gd name="T56" fmla="*/ 50 w 260"/>
                  <a:gd name="T57" fmla="*/ 59 h 227"/>
                  <a:gd name="T58" fmla="*/ 42 w 260"/>
                  <a:gd name="T59" fmla="*/ 76 h 227"/>
                  <a:gd name="T60" fmla="*/ 42 w 260"/>
                  <a:gd name="T61" fmla="*/ 101 h 227"/>
                  <a:gd name="T62" fmla="*/ 42 w 260"/>
                  <a:gd name="T63" fmla="*/ 118 h 227"/>
                  <a:gd name="T64" fmla="*/ 50 w 260"/>
                  <a:gd name="T65" fmla="*/ 126 h 227"/>
                  <a:gd name="T66" fmla="*/ 25 w 260"/>
                  <a:gd name="T67" fmla="*/ 143 h 227"/>
                  <a:gd name="T68" fmla="*/ 0 w 260"/>
                  <a:gd name="T69" fmla="*/ 168 h 227"/>
                  <a:gd name="T70" fmla="*/ 0 w 260"/>
                  <a:gd name="T71" fmla="*/ 177 h 227"/>
                  <a:gd name="T72" fmla="*/ 0 w 260"/>
                  <a:gd name="T73" fmla="*/ 185 h 227"/>
                  <a:gd name="T74" fmla="*/ 0 w 260"/>
                  <a:gd name="T75" fmla="*/ 202 h 227"/>
                  <a:gd name="T76" fmla="*/ 25 w 260"/>
                  <a:gd name="T77" fmla="*/ 227 h 227"/>
                  <a:gd name="T78" fmla="*/ 50 w 260"/>
                  <a:gd name="T79" fmla="*/ 218 h 227"/>
                  <a:gd name="T80" fmla="*/ 101 w 260"/>
                  <a:gd name="T81" fmla="*/ 202 h 227"/>
                  <a:gd name="T82" fmla="*/ 143 w 260"/>
                  <a:gd name="T83" fmla="*/ 218 h 227"/>
                  <a:gd name="T84" fmla="*/ 193 w 260"/>
                  <a:gd name="T85" fmla="*/ 185 h 227"/>
                  <a:gd name="T86" fmla="*/ 252 w 260"/>
                  <a:gd name="T87" fmla="*/ 160 h 227"/>
                  <a:gd name="T88" fmla="*/ 252 w 260"/>
                  <a:gd name="T89" fmla="*/ 151 h 227"/>
                  <a:gd name="T90" fmla="*/ 260 w 260"/>
                  <a:gd name="T91" fmla="*/ 135 h 227"/>
                  <a:gd name="T92" fmla="*/ 227 w 260"/>
                  <a:gd name="T93" fmla="*/ 93 h 227"/>
                  <a:gd name="T94" fmla="*/ 227 w 260"/>
                  <a:gd name="T95" fmla="*/ 51 h 227"/>
                  <a:gd name="T96" fmla="*/ 201 w 260"/>
                  <a:gd name="T97" fmla="*/ 2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0" h="227">
                    <a:moveTo>
                      <a:pt x="143" y="17"/>
                    </a:moveTo>
                    <a:lnTo>
                      <a:pt x="151" y="9"/>
                    </a:lnTo>
                    <a:lnTo>
                      <a:pt x="126" y="0"/>
                    </a:lnTo>
                    <a:lnTo>
                      <a:pt x="118" y="9"/>
                    </a:lnTo>
                    <a:lnTo>
                      <a:pt x="126" y="17"/>
                    </a:lnTo>
                    <a:lnTo>
                      <a:pt x="143" y="17"/>
                    </a:lnTo>
                    <a:close/>
                    <a:moveTo>
                      <a:pt x="201" y="26"/>
                    </a:moveTo>
                    <a:lnTo>
                      <a:pt x="193" y="26"/>
                    </a:lnTo>
                    <a:lnTo>
                      <a:pt x="185" y="34"/>
                    </a:lnTo>
                    <a:lnTo>
                      <a:pt x="159" y="17"/>
                    </a:lnTo>
                    <a:lnTo>
                      <a:pt x="159" y="51"/>
                    </a:lnTo>
                    <a:lnTo>
                      <a:pt x="151" y="76"/>
                    </a:lnTo>
                    <a:lnTo>
                      <a:pt x="134" y="93"/>
                    </a:lnTo>
                    <a:lnTo>
                      <a:pt x="134" y="84"/>
                    </a:lnTo>
                    <a:lnTo>
                      <a:pt x="134" y="76"/>
                    </a:lnTo>
                    <a:lnTo>
                      <a:pt x="134" y="68"/>
                    </a:lnTo>
                    <a:lnTo>
                      <a:pt x="109" y="76"/>
                    </a:lnTo>
                    <a:lnTo>
                      <a:pt x="101" y="68"/>
                    </a:lnTo>
                    <a:lnTo>
                      <a:pt x="109" y="59"/>
                    </a:lnTo>
                    <a:lnTo>
                      <a:pt x="118" y="59"/>
                    </a:lnTo>
                    <a:lnTo>
                      <a:pt x="109" y="9"/>
                    </a:lnTo>
                    <a:lnTo>
                      <a:pt x="92" y="9"/>
                    </a:lnTo>
                    <a:lnTo>
                      <a:pt x="76" y="17"/>
                    </a:lnTo>
                    <a:lnTo>
                      <a:pt x="84" y="26"/>
                    </a:lnTo>
                    <a:lnTo>
                      <a:pt x="76" y="34"/>
                    </a:lnTo>
                    <a:lnTo>
                      <a:pt x="67" y="42"/>
                    </a:lnTo>
                    <a:lnTo>
                      <a:pt x="50" y="42"/>
                    </a:lnTo>
                    <a:lnTo>
                      <a:pt x="50" y="51"/>
                    </a:lnTo>
                    <a:lnTo>
                      <a:pt x="50" y="59"/>
                    </a:lnTo>
                    <a:lnTo>
                      <a:pt x="42" y="76"/>
                    </a:lnTo>
                    <a:lnTo>
                      <a:pt x="42" y="101"/>
                    </a:lnTo>
                    <a:lnTo>
                      <a:pt x="42" y="118"/>
                    </a:lnTo>
                    <a:lnTo>
                      <a:pt x="50" y="126"/>
                    </a:lnTo>
                    <a:lnTo>
                      <a:pt x="25" y="143"/>
                    </a:lnTo>
                    <a:lnTo>
                      <a:pt x="0" y="168"/>
                    </a:lnTo>
                    <a:lnTo>
                      <a:pt x="0" y="177"/>
                    </a:lnTo>
                    <a:lnTo>
                      <a:pt x="0" y="185"/>
                    </a:lnTo>
                    <a:lnTo>
                      <a:pt x="0" y="202"/>
                    </a:lnTo>
                    <a:lnTo>
                      <a:pt x="25" y="227"/>
                    </a:lnTo>
                    <a:lnTo>
                      <a:pt x="50" y="218"/>
                    </a:lnTo>
                    <a:lnTo>
                      <a:pt x="101" y="202"/>
                    </a:lnTo>
                    <a:lnTo>
                      <a:pt x="143" y="218"/>
                    </a:lnTo>
                    <a:lnTo>
                      <a:pt x="193" y="185"/>
                    </a:lnTo>
                    <a:lnTo>
                      <a:pt x="252" y="160"/>
                    </a:lnTo>
                    <a:lnTo>
                      <a:pt x="252" y="151"/>
                    </a:lnTo>
                    <a:lnTo>
                      <a:pt x="260" y="135"/>
                    </a:lnTo>
                    <a:lnTo>
                      <a:pt x="227" y="93"/>
                    </a:lnTo>
                    <a:lnTo>
                      <a:pt x="227" y="51"/>
                    </a:lnTo>
                    <a:lnTo>
                      <a:pt x="201" y="26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0" name="ЦФО_Тульская область">
                <a:extLst>
                  <a:ext uri="{FF2B5EF4-FFF2-40B4-BE49-F238E27FC236}">
                    <a16:creationId xmlns:a16="http://schemas.microsoft.com/office/drawing/2014/main" id="{1A4CB43F-B0A4-7E5F-BFF6-0DF899628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600" y="3181350"/>
                <a:ext cx="222250" cy="223838"/>
              </a:xfrm>
              <a:custGeom>
                <a:avLst/>
                <a:gdLst>
                  <a:gd name="T0" fmla="*/ 89 w 140"/>
                  <a:gd name="T1" fmla="*/ 6 h 141"/>
                  <a:gd name="T2" fmla="*/ 80 w 140"/>
                  <a:gd name="T3" fmla="*/ 6 h 141"/>
                  <a:gd name="T4" fmla="*/ 78 w 140"/>
                  <a:gd name="T5" fmla="*/ 12 h 141"/>
                  <a:gd name="T6" fmla="*/ 71 w 140"/>
                  <a:gd name="T7" fmla="*/ 18 h 141"/>
                  <a:gd name="T8" fmla="*/ 67 w 140"/>
                  <a:gd name="T9" fmla="*/ 18 h 141"/>
                  <a:gd name="T10" fmla="*/ 63 w 140"/>
                  <a:gd name="T11" fmla="*/ 12 h 141"/>
                  <a:gd name="T12" fmla="*/ 48 w 140"/>
                  <a:gd name="T13" fmla="*/ 6 h 141"/>
                  <a:gd name="T14" fmla="*/ 34 w 140"/>
                  <a:gd name="T15" fmla="*/ 0 h 141"/>
                  <a:gd name="T16" fmla="*/ 32 w 140"/>
                  <a:gd name="T17" fmla="*/ 0 h 141"/>
                  <a:gd name="T18" fmla="*/ 30 w 140"/>
                  <a:gd name="T19" fmla="*/ 6 h 141"/>
                  <a:gd name="T20" fmla="*/ 17 w 140"/>
                  <a:gd name="T21" fmla="*/ 6 h 141"/>
                  <a:gd name="T22" fmla="*/ 7 w 140"/>
                  <a:gd name="T23" fmla="*/ 12 h 141"/>
                  <a:gd name="T24" fmla="*/ 4 w 140"/>
                  <a:gd name="T25" fmla="*/ 18 h 141"/>
                  <a:gd name="T26" fmla="*/ 0 w 140"/>
                  <a:gd name="T27" fmla="*/ 24 h 141"/>
                  <a:gd name="T28" fmla="*/ 4 w 140"/>
                  <a:gd name="T29" fmla="*/ 55 h 141"/>
                  <a:gd name="T30" fmla="*/ 17 w 140"/>
                  <a:gd name="T31" fmla="*/ 80 h 141"/>
                  <a:gd name="T32" fmla="*/ 25 w 140"/>
                  <a:gd name="T33" fmla="*/ 86 h 141"/>
                  <a:gd name="T34" fmla="*/ 31 w 140"/>
                  <a:gd name="T35" fmla="*/ 92 h 141"/>
                  <a:gd name="T36" fmla="*/ 29 w 140"/>
                  <a:gd name="T37" fmla="*/ 104 h 141"/>
                  <a:gd name="T38" fmla="*/ 30 w 140"/>
                  <a:gd name="T39" fmla="*/ 123 h 141"/>
                  <a:gd name="T40" fmla="*/ 40 w 140"/>
                  <a:gd name="T41" fmla="*/ 135 h 141"/>
                  <a:gd name="T42" fmla="*/ 48 w 140"/>
                  <a:gd name="T43" fmla="*/ 141 h 141"/>
                  <a:gd name="T44" fmla="*/ 60 w 140"/>
                  <a:gd name="T45" fmla="*/ 141 h 141"/>
                  <a:gd name="T46" fmla="*/ 63 w 140"/>
                  <a:gd name="T47" fmla="*/ 135 h 141"/>
                  <a:gd name="T48" fmla="*/ 67 w 140"/>
                  <a:gd name="T49" fmla="*/ 129 h 141"/>
                  <a:gd name="T50" fmla="*/ 72 w 140"/>
                  <a:gd name="T51" fmla="*/ 129 h 141"/>
                  <a:gd name="T52" fmla="*/ 78 w 140"/>
                  <a:gd name="T53" fmla="*/ 129 h 141"/>
                  <a:gd name="T54" fmla="*/ 86 w 140"/>
                  <a:gd name="T55" fmla="*/ 123 h 141"/>
                  <a:gd name="T56" fmla="*/ 95 w 140"/>
                  <a:gd name="T57" fmla="*/ 123 h 141"/>
                  <a:gd name="T58" fmla="*/ 125 w 140"/>
                  <a:gd name="T59" fmla="*/ 73 h 141"/>
                  <a:gd name="T60" fmla="*/ 124 w 140"/>
                  <a:gd name="T61" fmla="*/ 61 h 141"/>
                  <a:gd name="T62" fmla="*/ 134 w 140"/>
                  <a:gd name="T63" fmla="*/ 49 h 141"/>
                  <a:gd name="T64" fmla="*/ 140 w 140"/>
                  <a:gd name="T65" fmla="*/ 49 h 141"/>
                  <a:gd name="T66" fmla="*/ 134 w 140"/>
                  <a:gd name="T67" fmla="*/ 43 h 141"/>
                  <a:gd name="T68" fmla="*/ 134 w 140"/>
                  <a:gd name="T69" fmla="*/ 37 h 141"/>
                  <a:gd name="T70" fmla="*/ 134 w 140"/>
                  <a:gd name="T71" fmla="*/ 24 h 141"/>
                  <a:gd name="T72" fmla="*/ 134 w 140"/>
                  <a:gd name="T73" fmla="*/ 18 h 141"/>
                  <a:gd name="T74" fmla="*/ 124 w 140"/>
                  <a:gd name="T75" fmla="*/ 18 h 141"/>
                  <a:gd name="T76" fmla="*/ 112 w 140"/>
                  <a:gd name="T77" fmla="*/ 0 h 141"/>
                  <a:gd name="T78" fmla="*/ 112 w 140"/>
                  <a:gd name="T79" fmla="*/ 0 h 141"/>
                  <a:gd name="T80" fmla="*/ 105 w 140"/>
                  <a:gd name="T81" fmla="*/ 0 h 141"/>
                  <a:gd name="T82" fmla="*/ 96 w 140"/>
                  <a:gd name="T83" fmla="*/ 6 h 141"/>
                  <a:gd name="T84" fmla="*/ 89 w 140"/>
                  <a:gd name="T85" fmla="*/ 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0" h="141">
                    <a:moveTo>
                      <a:pt x="89" y="6"/>
                    </a:moveTo>
                    <a:lnTo>
                      <a:pt x="80" y="6"/>
                    </a:lnTo>
                    <a:lnTo>
                      <a:pt x="78" y="12"/>
                    </a:lnTo>
                    <a:lnTo>
                      <a:pt x="71" y="18"/>
                    </a:lnTo>
                    <a:lnTo>
                      <a:pt x="67" y="18"/>
                    </a:lnTo>
                    <a:lnTo>
                      <a:pt x="63" y="12"/>
                    </a:lnTo>
                    <a:lnTo>
                      <a:pt x="48" y="6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0" y="6"/>
                    </a:lnTo>
                    <a:lnTo>
                      <a:pt x="17" y="6"/>
                    </a:lnTo>
                    <a:lnTo>
                      <a:pt x="7" y="12"/>
                    </a:lnTo>
                    <a:lnTo>
                      <a:pt x="4" y="18"/>
                    </a:lnTo>
                    <a:lnTo>
                      <a:pt x="0" y="24"/>
                    </a:lnTo>
                    <a:lnTo>
                      <a:pt x="4" y="55"/>
                    </a:lnTo>
                    <a:lnTo>
                      <a:pt x="17" y="80"/>
                    </a:lnTo>
                    <a:lnTo>
                      <a:pt x="25" y="86"/>
                    </a:lnTo>
                    <a:lnTo>
                      <a:pt x="31" y="92"/>
                    </a:lnTo>
                    <a:lnTo>
                      <a:pt x="29" y="104"/>
                    </a:lnTo>
                    <a:lnTo>
                      <a:pt x="30" y="123"/>
                    </a:lnTo>
                    <a:lnTo>
                      <a:pt x="40" y="135"/>
                    </a:lnTo>
                    <a:lnTo>
                      <a:pt x="48" y="141"/>
                    </a:lnTo>
                    <a:lnTo>
                      <a:pt x="60" y="141"/>
                    </a:lnTo>
                    <a:lnTo>
                      <a:pt x="63" y="135"/>
                    </a:lnTo>
                    <a:lnTo>
                      <a:pt x="67" y="129"/>
                    </a:lnTo>
                    <a:lnTo>
                      <a:pt x="72" y="129"/>
                    </a:lnTo>
                    <a:lnTo>
                      <a:pt x="78" y="129"/>
                    </a:lnTo>
                    <a:lnTo>
                      <a:pt x="86" y="123"/>
                    </a:lnTo>
                    <a:lnTo>
                      <a:pt x="95" y="123"/>
                    </a:lnTo>
                    <a:lnTo>
                      <a:pt x="125" y="73"/>
                    </a:lnTo>
                    <a:lnTo>
                      <a:pt x="124" y="61"/>
                    </a:lnTo>
                    <a:lnTo>
                      <a:pt x="134" y="49"/>
                    </a:lnTo>
                    <a:lnTo>
                      <a:pt x="140" y="49"/>
                    </a:lnTo>
                    <a:lnTo>
                      <a:pt x="134" y="43"/>
                    </a:lnTo>
                    <a:lnTo>
                      <a:pt x="134" y="37"/>
                    </a:lnTo>
                    <a:lnTo>
                      <a:pt x="134" y="24"/>
                    </a:lnTo>
                    <a:lnTo>
                      <a:pt x="134" y="18"/>
                    </a:lnTo>
                    <a:lnTo>
                      <a:pt x="124" y="18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6" y="6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1" name="ЦФО_Тверская область">
                <a:extLst>
                  <a:ext uri="{FF2B5EF4-FFF2-40B4-BE49-F238E27FC236}">
                    <a16:creationId xmlns:a16="http://schemas.microsoft.com/office/drawing/2014/main" id="{66BFEB8F-357B-00E7-61CB-2F8323AF5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500" y="2654300"/>
                <a:ext cx="573088" cy="390525"/>
              </a:xfrm>
              <a:custGeom>
                <a:avLst/>
                <a:gdLst>
                  <a:gd name="T0" fmla="*/ 213 w 361"/>
                  <a:gd name="T1" fmla="*/ 24 h 246"/>
                  <a:gd name="T2" fmla="*/ 201 w 361"/>
                  <a:gd name="T3" fmla="*/ 37 h 246"/>
                  <a:gd name="T4" fmla="*/ 164 w 361"/>
                  <a:gd name="T5" fmla="*/ 49 h 246"/>
                  <a:gd name="T6" fmla="*/ 151 w 361"/>
                  <a:gd name="T7" fmla="*/ 42 h 246"/>
                  <a:gd name="T8" fmla="*/ 113 w 361"/>
                  <a:gd name="T9" fmla="*/ 31 h 246"/>
                  <a:gd name="T10" fmla="*/ 69 w 361"/>
                  <a:gd name="T11" fmla="*/ 12 h 246"/>
                  <a:gd name="T12" fmla="*/ 52 w 361"/>
                  <a:gd name="T13" fmla="*/ 6 h 246"/>
                  <a:gd name="T14" fmla="*/ 44 w 361"/>
                  <a:gd name="T15" fmla="*/ 12 h 246"/>
                  <a:gd name="T16" fmla="*/ 41 w 361"/>
                  <a:gd name="T17" fmla="*/ 24 h 246"/>
                  <a:gd name="T18" fmla="*/ 35 w 361"/>
                  <a:gd name="T19" fmla="*/ 42 h 246"/>
                  <a:gd name="T20" fmla="*/ 16 w 361"/>
                  <a:gd name="T21" fmla="*/ 67 h 246"/>
                  <a:gd name="T22" fmla="*/ 26 w 361"/>
                  <a:gd name="T23" fmla="*/ 116 h 246"/>
                  <a:gd name="T24" fmla="*/ 83 w 361"/>
                  <a:gd name="T25" fmla="*/ 153 h 246"/>
                  <a:gd name="T26" fmla="*/ 108 w 361"/>
                  <a:gd name="T27" fmla="*/ 172 h 246"/>
                  <a:gd name="T28" fmla="*/ 120 w 361"/>
                  <a:gd name="T29" fmla="*/ 191 h 246"/>
                  <a:gd name="T30" fmla="*/ 145 w 361"/>
                  <a:gd name="T31" fmla="*/ 191 h 246"/>
                  <a:gd name="T32" fmla="*/ 164 w 361"/>
                  <a:gd name="T33" fmla="*/ 184 h 246"/>
                  <a:gd name="T34" fmla="*/ 176 w 361"/>
                  <a:gd name="T35" fmla="*/ 191 h 246"/>
                  <a:gd name="T36" fmla="*/ 201 w 361"/>
                  <a:gd name="T37" fmla="*/ 209 h 246"/>
                  <a:gd name="T38" fmla="*/ 226 w 361"/>
                  <a:gd name="T39" fmla="*/ 221 h 246"/>
                  <a:gd name="T40" fmla="*/ 238 w 361"/>
                  <a:gd name="T41" fmla="*/ 209 h 246"/>
                  <a:gd name="T42" fmla="*/ 262 w 361"/>
                  <a:gd name="T43" fmla="*/ 221 h 246"/>
                  <a:gd name="T44" fmla="*/ 275 w 361"/>
                  <a:gd name="T45" fmla="*/ 233 h 246"/>
                  <a:gd name="T46" fmla="*/ 293 w 361"/>
                  <a:gd name="T47" fmla="*/ 221 h 246"/>
                  <a:gd name="T48" fmla="*/ 306 w 361"/>
                  <a:gd name="T49" fmla="*/ 202 h 246"/>
                  <a:gd name="T50" fmla="*/ 306 w 361"/>
                  <a:gd name="T51" fmla="*/ 178 h 246"/>
                  <a:gd name="T52" fmla="*/ 311 w 361"/>
                  <a:gd name="T53" fmla="*/ 160 h 246"/>
                  <a:gd name="T54" fmla="*/ 324 w 361"/>
                  <a:gd name="T55" fmla="*/ 147 h 246"/>
                  <a:gd name="T56" fmla="*/ 336 w 361"/>
                  <a:gd name="T57" fmla="*/ 141 h 246"/>
                  <a:gd name="T58" fmla="*/ 342 w 361"/>
                  <a:gd name="T59" fmla="*/ 129 h 246"/>
                  <a:gd name="T60" fmla="*/ 361 w 361"/>
                  <a:gd name="T61" fmla="*/ 92 h 246"/>
                  <a:gd name="T62" fmla="*/ 336 w 361"/>
                  <a:gd name="T63" fmla="*/ 86 h 246"/>
                  <a:gd name="T64" fmla="*/ 306 w 361"/>
                  <a:gd name="T65" fmla="*/ 80 h 246"/>
                  <a:gd name="T66" fmla="*/ 293 w 361"/>
                  <a:gd name="T67" fmla="*/ 67 h 246"/>
                  <a:gd name="T68" fmla="*/ 275 w 361"/>
                  <a:gd name="T69" fmla="*/ 61 h 246"/>
                  <a:gd name="T70" fmla="*/ 256 w 361"/>
                  <a:gd name="T71" fmla="*/ 61 h 246"/>
                  <a:gd name="T72" fmla="*/ 244 w 361"/>
                  <a:gd name="T73" fmla="*/ 55 h 246"/>
                  <a:gd name="T74" fmla="*/ 231 w 361"/>
                  <a:gd name="T75" fmla="*/ 3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1" h="246">
                    <a:moveTo>
                      <a:pt x="231" y="37"/>
                    </a:moveTo>
                    <a:lnTo>
                      <a:pt x="213" y="24"/>
                    </a:lnTo>
                    <a:lnTo>
                      <a:pt x="207" y="31"/>
                    </a:lnTo>
                    <a:lnTo>
                      <a:pt x="201" y="37"/>
                    </a:lnTo>
                    <a:lnTo>
                      <a:pt x="182" y="42"/>
                    </a:lnTo>
                    <a:lnTo>
                      <a:pt x="164" y="49"/>
                    </a:lnTo>
                    <a:lnTo>
                      <a:pt x="158" y="49"/>
                    </a:lnTo>
                    <a:lnTo>
                      <a:pt x="151" y="42"/>
                    </a:lnTo>
                    <a:lnTo>
                      <a:pt x="146" y="37"/>
                    </a:lnTo>
                    <a:lnTo>
                      <a:pt x="113" y="31"/>
                    </a:lnTo>
                    <a:lnTo>
                      <a:pt x="78" y="18"/>
                    </a:lnTo>
                    <a:lnTo>
                      <a:pt x="69" y="12"/>
                    </a:lnTo>
                    <a:lnTo>
                      <a:pt x="61" y="0"/>
                    </a:lnTo>
                    <a:lnTo>
                      <a:pt x="52" y="6"/>
                    </a:lnTo>
                    <a:lnTo>
                      <a:pt x="43" y="12"/>
                    </a:lnTo>
                    <a:lnTo>
                      <a:pt x="44" y="12"/>
                    </a:lnTo>
                    <a:lnTo>
                      <a:pt x="46" y="18"/>
                    </a:lnTo>
                    <a:lnTo>
                      <a:pt x="41" y="24"/>
                    </a:lnTo>
                    <a:lnTo>
                      <a:pt x="35" y="31"/>
                    </a:lnTo>
                    <a:lnTo>
                      <a:pt x="35" y="42"/>
                    </a:lnTo>
                    <a:lnTo>
                      <a:pt x="32" y="55"/>
                    </a:lnTo>
                    <a:lnTo>
                      <a:pt x="16" y="67"/>
                    </a:lnTo>
                    <a:lnTo>
                      <a:pt x="0" y="86"/>
                    </a:lnTo>
                    <a:lnTo>
                      <a:pt x="26" y="116"/>
                    </a:lnTo>
                    <a:lnTo>
                      <a:pt x="50" y="147"/>
                    </a:lnTo>
                    <a:lnTo>
                      <a:pt x="83" y="153"/>
                    </a:lnTo>
                    <a:lnTo>
                      <a:pt x="106" y="160"/>
                    </a:lnTo>
                    <a:lnTo>
                      <a:pt x="108" y="172"/>
                    </a:lnTo>
                    <a:lnTo>
                      <a:pt x="110" y="178"/>
                    </a:lnTo>
                    <a:lnTo>
                      <a:pt x="120" y="191"/>
                    </a:lnTo>
                    <a:lnTo>
                      <a:pt x="129" y="196"/>
                    </a:lnTo>
                    <a:lnTo>
                      <a:pt x="145" y="191"/>
                    </a:lnTo>
                    <a:lnTo>
                      <a:pt x="158" y="184"/>
                    </a:lnTo>
                    <a:lnTo>
                      <a:pt x="164" y="184"/>
                    </a:lnTo>
                    <a:lnTo>
                      <a:pt x="170" y="178"/>
                    </a:lnTo>
                    <a:lnTo>
                      <a:pt x="176" y="191"/>
                    </a:lnTo>
                    <a:lnTo>
                      <a:pt x="182" y="202"/>
                    </a:lnTo>
                    <a:lnTo>
                      <a:pt x="201" y="209"/>
                    </a:lnTo>
                    <a:lnTo>
                      <a:pt x="220" y="215"/>
                    </a:lnTo>
                    <a:lnTo>
                      <a:pt x="226" y="221"/>
                    </a:lnTo>
                    <a:lnTo>
                      <a:pt x="231" y="215"/>
                    </a:lnTo>
                    <a:lnTo>
                      <a:pt x="238" y="209"/>
                    </a:lnTo>
                    <a:lnTo>
                      <a:pt x="250" y="215"/>
                    </a:lnTo>
                    <a:lnTo>
                      <a:pt x="262" y="221"/>
                    </a:lnTo>
                    <a:lnTo>
                      <a:pt x="269" y="221"/>
                    </a:lnTo>
                    <a:lnTo>
                      <a:pt x="275" y="233"/>
                    </a:lnTo>
                    <a:lnTo>
                      <a:pt x="275" y="246"/>
                    </a:lnTo>
                    <a:lnTo>
                      <a:pt x="293" y="221"/>
                    </a:lnTo>
                    <a:lnTo>
                      <a:pt x="311" y="215"/>
                    </a:lnTo>
                    <a:lnTo>
                      <a:pt x="306" y="202"/>
                    </a:lnTo>
                    <a:lnTo>
                      <a:pt x="306" y="196"/>
                    </a:lnTo>
                    <a:lnTo>
                      <a:pt x="306" y="178"/>
                    </a:lnTo>
                    <a:lnTo>
                      <a:pt x="311" y="166"/>
                    </a:lnTo>
                    <a:lnTo>
                      <a:pt x="311" y="160"/>
                    </a:lnTo>
                    <a:lnTo>
                      <a:pt x="318" y="153"/>
                    </a:lnTo>
                    <a:lnTo>
                      <a:pt x="324" y="147"/>
                    </a:lnTo>
                    <a:lnTo>
                      <a:pt x="336" y="147"/>
                    </a:lnTo>
                    <a:lnTo>
                      <a:pt x="336" y="141"/>
                    </a:lnTo>
                    <a:lnTo>
                      <a:pt x="330" y="135"/>
                    </a:lnTo>
                    <a:lnTo>
                      <a:pt x="342" y="129"/>
                    </a:lnTo>
                    <a:lnTo>
                      <a:pt x="355" y="129"/>
                    </a:lnTo>
                    <a:lnTo>
                      <a:pt x="361" y="92"/>
                    </a:lnTo>
                    <a:lnTo>
                      <a:pt x="361" y="92"/>
                    </a:lnTo>
                    <a:lnTo>
                      <a:pt x="336" y="86"/>
                    </a:lnTo>
                    <a:lnTo>
                      <a:pt x="318" y="80"/>
                    </a:lnTo>
                    <a:lnTo>
                      <a:pt x="306" y="80"/>
                    </a:lnTo>
                    <a:lnTo>
                      <a:pt x="300" y="73"/>
                    </a:lnTo>
                    <a:lnTo>
                      <a:pt x="293" y="67"/>
                    </a:lnTo>
                    <a:lnTo>
                      <a:pt x="281" y="61"/>
                    </a:lnTo>
                    <a:lnTo>
                      <a:pt x="275" y="61"/>
                    </a:lnTo>
                    <a:lnTo>
                      <a:pt x="269" y="67"/>
                    </a:lnTo>
                    <a:lnTo>
                      <a:pt x="256" y="61"/>
                    </a:lnTo>
                    <a:lnTo>
                      <a:pt x="250" y="55"/>
                    </a:lnTo>
                    <a:lnTo>
                      <a:pt x="244" y="55"/>
                    </a:lnTo>
                    <a:lnTo>
                      <a:pt x="244" y="55"/>
                    </a:lnTo>
                    <a:lnTo>
                      <a:pt x="231" y="37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2" name="ЦФО_Тамбовская область">
                <a:extLst>
                  <a:ext uri="{FF2B5EF4-FFF2-40B4-BE49-F238E27FC236}">
                    <a16:creationId xmlns:a16="http://schemas.microsoft.com/office/drawing/2014/main" id="{6CB20407-B1BE-72DE-1331-DD0FB428E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200" y="3463925"/>
                <a:ext cx="247650" cy="274638"/>
              </a:xfrm>
              <a:custGeom>
                <a:avLst/>
                <a:gdLst>
                  <a:gd name="T0" fmla="*/ 171 w 213"/>
                  <a:gd name="T1" fmla="*/ 25 h 235"/>
                  <a:gd name="T2" fmla="*/ 163 w 213"/>
                  <a:gd name="T3" fmla="*/ 33 h 235"/>
                  <a:gd name="T4" fmla="*/ 146 w 213"/>
                  <a:gd name="T5" fmla="*/ 33 h 235"/>
                  <a:gd name="T6" fmla="*/ 138 w 213"/>
                  <a:gd name="T7" fmla="*/ 25 h 235"/>
                  <a:gd name="T8" fmla="*/ 129 w 213"/>
                  <a:gd name="T9" fmla="*/ 8 h 235"/>
                  <a:gd name="T10" fmla="*/ 104 w 213"/>
                  <a:gd name="T11" fmla="*/ 8 h 235"/>
                  <a:gd name="T12" fmla="*/ 87 w 213"/>
                  <a:gd name="T13" fmla="*/ 0 h 235"/>
                  <a:gd name="T14" fmla="*/ 51 w 213"/>
                  <a:gd name="T15" fmla="*/ 25 h 235"/>
                  <a:gd name="T16" fmla="*/ 21 w 213"/>
                  <a:gd name="T17" fmla="*/ 58 h 235"/>
                  <a:gd name="T18" fmla="*/ 30 w 213"/>
                  <a:gd name="T19" fmla="*/ 109 h 235"/>
                  <a:gd name="T20" fmla="*/ 16 w 213"/>
                  <a:gd name="T21" fmla="*/ 117 h 235"/>
                  <a:gd name="T22" fmla="*/ 0 w 213"/>
                  <a:gd name="T23" fmla="*/ 125 h 235"/>
                  <a:gd name="T24" fmla="*/ 7 w 213"/>
                  <a:gd name="T25" fmla="*/ 134 h 235"/>
                  <a:gd name="T26" fmla="*/ 15 w 213"/>
                  <a:gd name="T27" fmla="*/ 142 h 235"/>
                  <a:gd name="T28" fmla="*/ 11 w 213"/>
                  <a:gd name="T29" fmla="*/ 159 h 235"/>
                  <a:gd name="T30" fmla="*/ 9 w 213"/>
                  <a:gd name="T31" fmla="*/ 167 h 235"/>
                  <a:gd name="T32" fmla="*/ 24 w 213"/>
                  <a:gd name="T33" fmla="*/ 176 h 235"/>
                  <a:gd name="T34" fmla="*/ 41 w 213"/>
                  <a:gd name="T35" fmla="*/ 184 h 235"/>
                  <a:gd name="T36" fmla="*/ 51 w 213"/>
                  <a:gd name="T37" fmla="*/ 201 h 235"/>
                  <a:gd name="T38" fmla="*/ 59 w 213"/>
                  <a:gd name="T39" fmla="*/ 218 h 235"/>
                  <a:gd name="T40" fmla="*/ 65 w 213"/>
                  <a:gd name="T41" fmla="*/ 218 h 235"/>
                  <a:gd name="T42" fmla="*/ 72 w 213"/>
                  <a:gd name="T43" fmla="*/ 218 h 235"/>
                  <a:gd name="T44" fmla="*/ 70 w 213"/>
                  <a:gd name="T45" fmla="*/ 226 h 235"/>
                  <a:gd name="T46" fmla="*/ 81 w 213"/>
                  <a:gd name="T47" fmla="*/ 235 h 235"/>
                  <a:gd name="T48" fmla="*/ 121 w 213"/>
                  <a:gd name="T49" fmla="*/ 218 h 235"/>
                  <a:gd name="T50" fmla="*/ 163 w 213"/>
                  <a:gd name="T51" fmla="*/ 201 h 235"/>
                  <a:gd name="T52" fmla="*/ 180 w 213"/>
                  <a:gd name="T53" fmla="*/ 193 h 235"/>
                  <a:gd name="T54" fmla="*/ 188 w 213"/>
                  <a:gd name="T55" fmla="*/ 184 h 235"/>
                  <a:gd name="T56" fmla="*/ 188 w 213"/>
                  <a:gd name="T57" fmla="*/ 142 h 235"/>
                  <a:gd name="T58" fmla="*/ 180 w 213"/>
                  <a:gd name="T59" fmla="*/ 117 h 235"/>
                  <a:gd name="T60" fmla="*/ 188 w 213"/>
                  <a:gd name="T61" fmla="*/ 109 h 235"/>
                  <a:gd name="T62" fmla="*/ 196 w 213"/>
                  <a:gd name="T63" fmla="*/ 92 h 235"/>
                  <a:gd name="T64" fmla="*/ 196 w 213"/>
                  <a:gd name="T65" fmla="*/ 92 h 235"/>
                  <a:gd name="T66" fmla="*/ 188 w 213"/>
                  <a:gd name="T67" fmla="*/ 84 h 235"/>
                  <a:gd name="T68" fmla="*/ 196 w 213"/>
                  <a:gd name="T69" fmla="*/ 75 h 235"/>
                  <a:gd name="T70" fmla="*/ 205 w 213"/>
                  <a:gd name="T71" fmla="*/ 58 h 235"/>
                  <a:gd name="T72" fmla="*/ 213 w 213"/>
                  <a:gd name="T73" fmla="*/ 50 h 235"/>
                  <a:gd name="T74" fmla="*/ 213 w 213"/>
                  <a:gd name="T75" fmla="*/ 50 h 235"/>
                  <a:gd name="T76" fmla="*/ 171 w 213"/>
                  <a:gd name="T77" fmla="*/ 2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3" h="235">
                    <a:moveTo>
                      <a:pt x="171" y="25"/>
                    </a:moveTo>
                    <a:lnTo>
                      <a:pt x="163" y="33"/>
                    </a:lnTo>
                    <a:lnTo>
                      <a:pt x="146" y="33"/>
                    </a:lnTo>
                    <a:lnTo>
                      <a:pt x="138" y="25"/>
                    </a:lnTo>
                    <a:lnTo>
                      <a:pt x="129" y="8"/>
                    </a:lnTo>
                    <a:lnTo>
                      <a:pt x="104" y="8"/>
                    </a:lnTo>
                    <a:lnTo>
                      <a:pt x="87" y="0"/>
                    </a:lnTo>
                    <a:lnTo>
                      <a:pt x="51" y="25"/>
                    </a:lnTo>
                    <a:lnTo>
                      <a:pt x="21" y="58"/>
                    </a:lnTo>
                    <a:lnTo>
                      <a:pt x="30" y="109"/>
                    </a:lnTo>
                    <a:lnTo>
                      <a:pt x="16" y="117"/>
                    </a:lnTo>
                    <a:lnTo>
                      <a:pt x="0" y="125"/>
                    </a:lnTo>
                    <a:lnTo>
                      <a:pt x="7" y="134"/>
                    </a:lnTo>
                    <a:lnTo>
                      <a:pt x="15" y="142"/>
                    </a:lnTo>
                    <a:lnTo>
                      <a:pt x="11" y="159"/>
                    </a:lnTo>
                    <a:lnTo>
                      <a:pt x="9" y="167"/>
                    </a:lnTo>
                    <a:lnTo>
                      <a:pt x="24" y="176"/>
                    </a:lnTo>
                    <a:lnTo>
                      <a:pt x="41" y="184"/>
                    </a:lnTo>
                    <a:lnTo>
                      <a:pt x="51" y="201"/>
                    </a:lnTo>
                    <a:lnTo>
                      <a:pt x="59" y="218"/>
                    </a:lnTo>
                    <a:lnTo>
                      <a:pt x="65" y="218"/>
                    </a:lnTo>
                    <a:lnTo>
                      <a:pt x="72" y="218"/>
                    </a:lnTo>
                    <a:lnTo>
                      <a:pt x="70" y="226"/>
                    </a:lnTo>
                    <a:lnTo>
                      <a:pt x="81" y="235"/>
                    </a:lnTo>
                    <a:lnTo>
                      <a:pt x="121" y="218"/>
                    </a:lnTo>
                    <a:lnTo>
                      <a:pt x="163" y="201"/>
                    </a:lnTo>
                    <a:lnTo>
                      <a:pt x="180" y="193"/>
                    </a:lnTo>
                    <a:lnTo>
                      <a:pt x="188" y="184"/>
                    </a:lnTo>
                    <a:lnTo>
                      <a:pt x="188" y="142"/>
                    </a:lnTo>
                    <a:lnTo>
                      <a:pt x="180" y="117"/>
                    </a:lnTo>
                    <a:lnTo>
                      <a:pt x="188" y="109"/>
                    </a:lnTo>
                    <a:lnTo>
                      <a:pt x="196" y="92"/>
                    </a:lnTo>
                    <a:lnTo>
                      <a:pt x="196" y="92"/>
                    </a:lnTo>
                    <a:lnTo>
                      <a:pt x="188" y="84"/>
                    </a:lnTo>
                    <a:lnTo>
                      <a:pt x="196" y="75"/>
                    </a:lnTo>
                    <a:lnTo>
                      <a:pt x="205" y="58"/>
                    </a:lnTo>
                    <a:lnTo>
                      <a:pt x="213" y="50"/>
                    </a:lnTo>
                    <a:lnTo>
                      <a:pt x="213" y="50"/>
                    </a:lnTo>
                    <a:lnTo>
                      <a:pt x="171" y="25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3" name="ЦФО_Смоленская область">
                <a:extLst>
                  <a:ext uri="{FF2B5EF4-FFF2-40B4-BE49-F238E27FC236}">
                    <a16:creationId xmlns:a16="http://schemas.microsoft.com/office/drawing/2014/main" id="{D137D9BB-7411-8770-ADF0-B70736CCE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3" y="2770188"/>
                <a:ext cx="363538" cy="293688"/>
              </a:xfrm>
              <a:custGeom>
                <a:avLst/>
                <a:gdLst>
                  <a:gd name="T0" fmla="*/ 282 w 312"/>
                  <a:gd name="T1" fmla="*/ 118 h 252"/>
                  <a:gd name="T2" fmla="*/ 251 w 312"/>
                  <a:gd name="T3" fmla="*/ 109 h 252"/>
                  <a:gd name="T4" fmla="*/ 206 w 312"/>
                  <a:gd name="T5" fmla="*/ 101 h 252"/>
                  <a:gd name="T6" fmla="*/ 173 w 312"/>
                  <a:gd name="T7" fmla="*/ 59 h 252"/>
                  <a:gd name="T8" fmla="*/ 138 w 312"/>
                  <a:gd name="T9" fmla="*/ 17 h 252"/>
                  <a:gd name="T10" fmla="*/ 126 w 312"/>
                  <a:gd name="T11" fmla="*/ 0 h 252"/>
                  <a:gd name="T12" fmla="*/ 109 w 312"/>
                  <a:gd name="T13" fmla="*/ 0 h 252"/>
                  <a:gd name="T14" fmla="*/ 98 w 312"/>
                  <a:gd name="T15" fmla="*/ 9 h 252"/>
                  <a:gd name="T16" fmla="*/ 79 w 312"/>
                  <a:gd name="T17" fmla="*/ 26 h 252"/>
                  <a:gd name="T18" fmla="*/ 54 w 312"/>
                  <a:gd name="T19" fmla="*/ 51 h 252"/>
                  <a:gd name="T20" fmla="*/ 38 w 312"/>
                  <a:gd name="T21" fmla="*/ 51 h 252"/>
                  <a:gd name="T22" fmla="*/ 38 w 312"/>
                  <a:gd name="T23" fmla="*/ 67 h 252"/>
                  <a:gd name="T24" fmla="*/ 39 w 312"/>
                  <a:gd name="T25" fmla="*/ 76 h 252"/>
                  <a:gd name="T26" fmla="*/ 42 w 312"/>
                  <a:gd name="T27" fmla="*/ 76 h 252"/>
                  <a:gd name="T28" fmla="*/ 43 w 312"/>
                  <a:gd name="T29" fmla="*/ 84 h 252"/>
                  <a:gd name="T30" fmla="*/ 35 w 312"/>
                  <a:gd name="T31" fmla="*/ 84 h 252"/>
                  <a:gd name="T32" fmla="*/ 27 w 312"/>
                  <a:gd name="T33" fmla="*/ 93 h 252"/>
                  <a:gd name="T34" fmla="*/ 19 w 312"/>
                  <a:gd name="T35" fmla="*/ 109 h 252"/>
                  <a:gd name="T36" fmla="*/ 16 w 312"/>
                  <a:gd name="T37" fmla="*/ 135 h 252"/>
                  <a:gd name="T38" fmla="*/ 19 w 312"/>
                  <a:gd name="T39" fmla="*/ 151 h 252"/>
                  <a:gd name="T40" fmla="*/ 18 w 312"/>
                  <a:gd name="T41" fmla="*/ 160 h 252"/>
                  <a:gd name="T42" fmla="*/ 10 w 312"/>
                  <a:gd name="T43" fmla="*/ 168 h 252"/>
                  <a:gd name="T44" fmla="*/ 0 w 312"/>
                  <a:gd name="T45" fmla="*/ 176 h 252"/>
                  <a:gd name="T46" fmla="*/ 5 w 312"/>
                  <a:gd name="T47" fmla="*/ 185 h 252"/>
                  <a:gd name="T48" fmla="*/ 14 w 312"/>
                  <a:gd name="T49" fmla="*/ 193 h 252"/>
                  <a:gd name="T50" fmla="*/ 17 w 312"/>
                  <a:gd name="T51" fmla="*/ 218 h 252"/>
                  <a:gd name="T52" fmla="*/ 8 w 312"/>
                  <a:gd name="T53" fmla="*/ 227 h 252"/>
                  <a:gd name="T54" fmla="*/ 10 w 312"/>
                  <a:gd name="T55" fmla="*/ 244 h 252"/>
                  <a:gd name="T56" fmla="*/ 7 w 312"/>
                  <a:gd name="T57" fmla="*/ 252 h 252"/>
                  <a:gd name="T58" fmla="*/ 10 w 312"/>
                  <a:gd name="T59" fmla="*/ 252 h 252"/>
                  <a:gd name="T60" fmla="*/ 16 w 312"/>
                  <a:gd name="T61" fmla="*/ 252 h 252"/>
                  <a:gd name="T62" fmla="*/ 25 w 312"/>
                  <a:gd name="T63" fmla="*/ 252 h 252"/>
                  <a:gd name="T64" fmla="*/ 33 w 312"/>
                  <a:gd name="T65" fmla="*/ 244 h 252"/>
                  <a:gd name="T66" fmla="*/ 63 w 312"/>
                  <a:gd name="T67" fmla="*/ 244 h 252"/>
                  <a:gd name="T68" fmla="*/ 92 w 312"/>
                  <a:gd name="T69" fmla="*/ 235 h 252"/>
                  <a:gd name="T70" fmla="*/ 106 w 312"/>
                  <a:gd name="T71" fmla="*/ 227 h 252"/>
                  <a:gd name="T72" fmla="*/ 120 w 312"/>
                  <a:gd name="T73" fmla="*/ 227 h 252"/>
                  <a:gd name="T74" fmla="*/ 126 w 312"/>
                  <a:gd name="T75" fmla="*/ 218 h 252"/>
                  <a:gd name="T76" fmla="*/ 133 w 312"/>
                  <a:gd name="T77" fmla="*/ 210 h 252"/>
                  <a:gd name="T78" fmla="*/ 151 w 312"/>
                  <a:gd name="T79" fmla="*/ 218 h 252"/>
                  <a:gd name="T80" fmla="*/ 163 w 312"/>
                  <a:gd name="T81" fmla="*/ 244 h 252"/>
                  <a:gd name="T82" fmla="*/ 178 w 312"/>
                  <a:gd name="T83" fmla="*/ 244 h 252"/>
                  <a:gd name="T84" fmla="*/ 185 w 312"/>
                  <a:gd name="T85" fmla="*/ 235 h 252"/>
                  <a:gd name="T86" fmla="*/ 193 w 312"/>
                  <a:gd name="T87" fmla="*/ 244 h 252"/>
                  <a:gd name="T88" fmla="*/ 201 w 312"/>
                  <a:gd name="T89" fmla="*/ 252 h 252"/>
                  <a:gd name="T90" fmla="*/ 266 w 312"/>
                  <a:gd name="T91" fmla="*/ 235 h 252"/>
                  <a:gd name="T92" fmla="*/ 297 w 312"/>
                  <a:gd name="T93" fmla="*/ 202 h 252"/>
                  <a:gd name="T94" fmla="*/ 312 w 312"/>
                  <a:gd name="T95" fmla="*/ 168 h 252"/>
                  <a:gd name="T96" fmla="*/ 301 w 312"/>
                  <a:gd name="T97" fmla="*/ 160 h 252"/>
                  <a:gd name="T98" fmla="*/ 288 w 312"/>
                  <a:gd name="T99" fmla="*/ 143 h 252"/>
                  <a:gd name="T100" fmla="*/ 285 w 312"/>
                  <a:gd name="T101" fmla="*/ 135 h 252"/>
                  <a:gd name="T102" fmla="*/ 282 w 312"/>
                  <a:gd name="T103" fmla="*/ 11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2" h="252">
                    <a:moveTo>
                      <a:pt x="282" y="118"/>
                    </a:moveTo>
                    <a:lnTo>
                      <a:pt x="251" y="109"/>
                    </a:lnTo>
                    <a:lnTo>
                      <a:pt x="206" y="101"/>
                    </a:lnTo>
                    <a:lnTo>
                      <a:pt x="173" y="59"/>
                    </a:lnTo>
                    <a:lnTo>
                      <a:pt x="138" y="17"/>
                    </a:lnTo>
                    <a:lnTo>
                      <a:pt x="126" y="0"/>
                    </a:lnTo>
                    <a:lnTo>
                      <a:pt x="109" y="0"/>
                    </a:lnTo>
                    <a:lnTo>
                      <a:pt x="98" y="9"/>
                    </a:lnTo>
                    <a:lnTo>
                      <a:pt x="79" y="26"/>
                    </a:lnTo>
                    <a:lnTo>
                      <a:pt x="54" y="51"/>
                    </a:lnTo>
                    <a:lnTo>
                      <a:pt x="38" y="51"/>
                    </a:lnTo>
                    <a:lnTo>
                      <a:pt x="38" y="67"/>
                    </a:lnTo>
                    <a:lnTo>
                      <a:pt x="39" y="76"/>
                    </a:lnTo>
                    <a:lnTo>
                      <a:pt x="42" y="76"/>
                    </a:lnTo>
                    <a:lnTo>
                      <a:pt x="43" y="84"/>
                    </a:lnTo>
                    <a:lnTo>
                      <a:pt x="35" y="84"/>
                    </a:lnTo>
                    <a:lnTo>
                      <a:pt x="27" y="93"/>
                    </a:lnTo>
                    <a:lnTo>
                      <a:pt x="19" y="109"/>
                    </a:lnTo>
                    <a:lnTo>
                      <a:pt x="16" y="135"/>
                    </a:lnTo>
                    <a:lnTo>
                      <a:pt x="19" y="151"/>
                    </a:lnTo>
                    <a:lnTo>
                      <a:pt x="18" y="160"/>
                    </a:lnTo>
                    <a:lnTo>
                      <a:pt x="10" y="168"/>
                    </a:lnTo>
                    <a:lnTo>
                      <a:pt x="0" y="176"/>
                    </a:lnTo>
                    <a:lnTo>
                      <a:pt x="5" y="185"/>
                    </a:lnTo>
                    <a:lnTo>
                      <a:pt x="14" y="193"/>
                    </a:lnTo>
                    <a:lnTo>
                      <a:pt x="17" y="218"/>
                    </a:lnTo>
                    <a:lnTo>
                      <a:pt x="8" y="227"/>
                    </a:lnTo>
                    <a:lnTo>
                      <a:pt x="10" y="244"/>
                    </a:lnTo>
                    <a:lnTo>
                      <a:pt x="7" y="252"/>
                    </a:lnTo>
                    <a:lnTo>
                      <a:pt x="10" y="252"/>
                    </a:lnTo>
                    <a:lnTo>
                      <a:pt x="16" y="252"/>
                    </a:lnTo>
                    <a:lnTo>
                      <a:pt x="25" y="252"/>
                    </a:lnTo>
                    <a:lnTo>
                      <a:pt x="33" y="244"/>
                    </a:lnTo>
                    <a:lnTo>
                      <a:pt x="63" y="244"/>
                    </a:lnTo>
                    <a:lnTo>
                      <a:pt x="92" y="235"/>
                    </a:lnTo>
                    <a:lnTo>
                      <a:pt x="106" y="227"/>
                    </a:lnTo>
                    <a:lnTo>
                      <a:pt x="120" y="227"/>
                    </a:lnTo>
                    <a:lnTo>
                      <a:pt x="126" y="218"/>
                    </a:lnTo>
                    <a:lnTo>
                      <a:pt x="133" y="210"/>
                    </a:lnTo>
                    <a:lnTo>
                      <a:pt x="151" y="218"/>
                    </a:lnTo>
                    <a:lnTo>
                      <a:pt x="163" y="244"/>
                    </a:lnTo>
                    <a:lnTo>
                      <a:pt x="178" y="244"/>
                    </a:lnTo>
                    <a:lnTo>
                      <a:pt x="185" y="235"/>
                    </a:lnTo>
                    <a:lnTo>
                      <a:pt x="193" y="244"/>
                    </a:lnTo>
                    <a:lnTo>
                      <a:pt x="201" y="252"/>
                    </a:lnTo>
                    <a:lnTo>
                      <a:pt x="266" y="235"/>
                    </a:lnTo>
                    <a:lnTo>
                      <a:pt x="297" y="202"/>
                    </a:lnTo>
                    <a:lnTo>
                      <a:pt x="312" y="168"/>
                    </a:lnTo>
                    <a:lnTo>
                      <a:pt x="301" y="160"/>
                    </a:lnTo>
                    <a:lnTo>
                      <a:pt x="288" y="143"/>
                    </a:lnTo>
                    <a:lnTo>
                      <a:pt x="285" y="135"/>
                    </a:lnTo>
                    <a:lnTo>
                      <a:pt x="282" y="118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4" name="ЦФО_Рязанская область">
                <a:extLst>
                  <a:ext uri="{FF2B5EF4-FFF2-40B4-BE49-F238E27FC236}">
                    <a16:creationId xmlns:a16="http://schemas.microsoft.com/office/drawing/2014/main" id="{B3E3E4AD-4405-E86F-F27C-55C1DE728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413" y="3268663"/>
                <a:ext cx="315913" cy="254000"/>
              </a:xfrm>
              <a:custGeom>
                <a:avLst/>
                <a:gdLst>
                  <a:gd name="T0" fmla="*/ 179 w 271"/>
                  <a:gd name="T1" fmla="*/ 8 h 218"/>
                  <a:gd name="T2" fmla="*/ 162 w 271"/>
                  <a:gd name="T3" fmla="*/ 0 h 218"/>
                  <a:gd name="T4" fmla="*/ 162 w 271"/>
                  <a:gd name="T5" fmla="*/ 8 h 218"/>
                  <a:gd name="T6" fmla="*/ 153 w 271"/>
                  <a:gd name="T7" fmla="*/ 8 h 218"/>
                  <a:gd name="T8" fmla="*/ 145 w 271"/>
                  <a:gd name="T9" fmla="*/ 8 h 218"/>
                  <a:gd name="T10" fmla="*/ 137 w 271"/>
                  <a:gd name="T11" fmla="*/ 8 h 218"/>
                  <a:gd name="T12" fmla="*/ 112 w 271"/>
                  <a:gd name="T13" fmla="*/ 8 h 218"/>
                  <a:gd name="T14" fmla="*/ 95 w 271"/>
                  <a:gd name="T15" fmla="*/ 17 h 218"/>
                  <a:gd name="T16" fmla="*/ 86 w 271"/>
                  <a:gd name="T17" fmla="*/ 17 h 218"/>
                  <a:gd name="T18" fmla="*/ 78 w 271"/>
                  <a:gd name="T19" fmla="*/ 8 h 218"/>
                  <a:gd name="T20" fmla="*/ 70 w 271"/>
                  <a:gd name="T21" fmla="*/ 17 h 218"/>
                  <a:gd name="T22" fmla="*/ 53 w 271"/>
                  <a:gd name="T23" fmla="*/ 25 h 218"/>
                  <a:gd name="T24" fmla="*/ 41 w 271"/>
                  <a:gd name="T25" fmla="*/ 25 h 218"/>
                  <a:gd name="T26" fmla="*/ 0 w 271"/>
                  <a:gd name="T27" fmla="*/ 92 h 218"/>
                  <a:gd name="T28" fmla="*/ 6 w 271"/>
                  <a:gd name="T29" fmla="*/ 109 h 218"/>
                  <a:gd name="T30" fmla="*/ 6 w 271"/>
                  <a:gd name="T31" fmla="*/ 126 h 218"/>
                  <a:gd name="T32" fmla="*/ 24 w 271"/>
                  <a:gd name="T33" fmla="*/ 126 h 218"/>
                  <a:gd name="T34" fmla="*/ 44 w 271"/>
                  <a:gd name="T35" fmla="*/ 134 h 218"/>
                  <a:gd name="T36" fmla="*/ 41 w 271"/>
                  <a:gd name="T37" fmla="*/ 151 h 218"/>
                  <a:gd name="T38" fmla="*/ 44 w 271"/>
                  <a:gd name="T39" fmla="*/ 168 h 218"/>
                  <a:gd name="T40" fmla="*/ 61 w 271"/>
                  <a:gd name="T41" fmla="*/ 176 h 218"/>
                  <a:gd name="T42" fmla="*/ 86 w 271"/>
                  <a:gd name="T43" fmla="*/ 176 h 218"/>
                  <a:gd name="T44" fmla="*/ 95 w 271"/>
                  <a:gd name="T45" fmla="*/ 193 h 218"/>
                  <a:gd name="T46" fmla="*/ 103 w 271"/>
                  <a:gd name="T47" fmla="*/ 201 h 218"/>
                  <a:gd name="T48" fmla="*/ 120 w 271"/>
                  <a:gd name="T49" fmla="*/ 201 h 218"/>
                  <a:gd name="T50" fmla="*/ 128 w 271"/>
                  <a:gd name="T51" fmla="*/ 193 h 218"/>
                  <a:gd name="T52" fmla="*/ 179 w 271"/>
                  <a:gd name="T53" fmla="*/ 218 h 218"/>
                  <a:gd name="T54" fmla="*/ 187 w 271"/>
                  <a:gd name="T55" fmla="*/ 218 h 218"/>
                  <a:gd name="T56" fmla="*/ 195 w 271"/>
                  <a:gd name="T57" fmla="*/ 218 h 218"/>
                  <a:gd name="T58" fmla="*/ 204 w 271"/>
                  <a:gd name="T59" fmla="*/ 210 h 218"/>
                  <a:gd name="T60" fmla="*/ 204 w 271"/>
                  <a:gd name="T61" fmla="*/ 210 h 218"/>
                  <a:gd name="T62" fmla="*/ 204 w 271"/>
                  <a:gd name="T63" fmla="*/ 201 h 218"/>
                  <a:gd name="T64" fmla="*/ 212 w 271"/>
                  <a:gd name="T65" fmla="*/ 210 h 218"/>
                  <a:gd name="T66" fmla="*/ 229 w 271"/>
                  <a:gd name="T67" fmla="*/ 210 h 218"/>
                  <a:gd name="T68" fmla="*/ 229 w 271"/>
                  <a:gd name="T69" fmla="*/ 210 h 218"/>
                  <a:gd name="T70" fmla="*/ 221 w 271"/>
                  <a:gd name="T71" fmla="*/ 193 h 218"/>
                  <a:gd name="T72" fmla="*/ 204 w 271"/>
                  <a:gd name="T73" fmla="*/ 193 h 218"/>
                  <a:gd name="T74" fmla="*/ 221 w 271"/>
                  <a:gd name="T75" fmla="*/ 184 h 218"/>
                  <a:gd name="T76" fmla="*/ 237 w 271"/>
                  <a:gd name="T77" fmla="*/ 184 h 218"/>
                  <a:gd name="T78" fmla="*/ 246 w 271"/>
                  <a:gd name="T79" fmla="*/ 176 h 218"/>
                  <a:gd name="T80" fmla="*/ 262 w 271"/>
                  <a:gd name="T81" fmla="*/ 168 h 218"/>
                  <a:gd name="T82" fmla="*/ 262 w 271"/>
                  <a:gd name="T83" fmla="*/ 151 h 218"/>
                  <a:gd name="T84" fmla="*/ 262 w 271"/>
                  <a:gd name="T85" fmla="*/ 151 h 218"/>
                  <a:gd name="T86" fmla="*/ 271 w 271"/>
                  <a:gd name="T87" fmla="*/ 134 h 218"/>
                  <a:gd name="T88" fmla="*/ 271 w 271"/>
                  <a:gd name="T89" fmla="*/ 117 h 218"/>
                  <a:gd name="T90" fmla="*/ 254 w 271"/>
                  <a:gd name="T91" fmla="*/ 109 h 218"/>
                  <a:gd name="T92" fmla="*/ 246 w 271"/>
                  <a:gd name="T93" fmla="*/ 109 h 218"/>
                  <a:gd name="T94" fmla="*/ 246 w 271"/>
                  <a:gd name="T95" fmla="*/ 109 h 218"/>
                  <a:gd name="T96" fmla="*/ 254 w 271"/>
                  <a:gd name="T97" fmla="*/ 101 h 218"/>
                  <a:gd name="T98" fmla="*/ 254 w 271"/>
                  <a:gd name="T99" fmla="*/ 92 h 218"/>
                  <a:gd name="T100" fmla="*/ 254 w 271"/>
                  <a:gd name="T101" fmla="*/ 84 h 218"/>
                  <a:gd name="T102" fmla="*/ 221 w 271"/>
                  <a:gd name="T103" fmla="*/ 42 h 218"/>
                  <a:gd name="T104" fmla="*/ 195 w 271"/>
                  <a:gd name="T105" fmla="*/ 8 h 218"/>
                  <a:gd name="T106" fmla="*/ 179 w 271"/>
                  <a:gd name="T107" fmla="*/ 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1" h="218">
                    <a:moveTo>
                      <a:pt x="179" y="8"/>
                    </a:moveTo>
                    <a:lnTo>
                      <a:pt x="162" y="0"/>
                    </a:lnTo>
                    <a:lnTo>
                      <a:pt x="162" y="8"/>
                    </a:lnTo>
                    <a:lnTo>
                      <a:pt x="153" y="8"/>
                    </a:lnTo>
                    <a:lnTo>
                      <a:pt x="145" y="8"/>
                    </a:lnTo>
                    <a:lnTo>
                      <a:pt x="137" y="8"/>
                    </a:lnTo>
                    <a:lnTo>
                      <a:pt x="112" y="8"/>
                    </a:lnTo>
                    <a:lnTo>
                      <a:pt x="95" y="17"/>
                    </a:lnTo>
                    <a:lnTo>
                      <a:pt x="86" y="17"/>
                    </a:lnTo>
                    <a:lnTo>
                      <a:pt x="78" y="8"/>
                    </a:lnTo>
                    <a:lnTo>
                      <a:pt x="70" y="17"/>
                    </a:lnTo>
                    <a:lnTo>
                      <a:pt x="53" y="25"/>
                    </a:lnTo>
                    <a:lnTo>
                      <a:pt x="41" y="25"/>
                    </a:lnTo>
                    <a:lnTo>
                      <a:pt x="0" y="92"/>
                    </a:lnTo>
                    <a:lnTo>
                      <a:pt x="6" y="109"/>
                    </a:lnTo>
                    <a:lnTo>
                      <a:pt x="6" y="126"/>
                    </a:lnTo>
                    <a:lnTo>
                      <a:pt x="24" y="126"/>
                    </a:lnTo>
                    <a:lnTo>
                      <a:pt x="44" y="134"/>
                    </a:lnTo>
                    <a:lnTo>
                      <a:pt x="41" y="151"/>
                    </a:lnTo>
                    <a:lnTo>
                      <a:pt x="44" y="168"/>
                    </a:lnTo>
                    <a:lnTo>
                      <a:pt x="61" y="176"/>
                    </a:lnTo>
                    <a:lnTo>
                      <a:pt x="86" y="176"/>
                    </a:lnTo>
                    <a:lnTo>
                      <a:pt x="95" y="193"/>
                    </a:lnTo>
                    <a:lnTo>
                      <a:pt x="103" y="201"/>
                    </a:lnTo>
                    <a:lnTo>
                      <a:pt x="120" y="201"/>
                    </a:lnTo>
                    <a:lnTo>
                      <a:pt x="128" y="193"/>
                    </a:lnTo>
                    <a:lnTo>
                      <a:pt x="179" y="218"/>
                    </a:lnTo>
                    <a:lnTo>
                      <a:pt x="187" y="218"/>
                    </a:lnTo>
                    <a:lnTo>
                      <a:pt x="195" y="218"/>
                    </a:lnTo>
                    <a:lnTo>
                      <a:pt x="204" y="210"/>
                    </a:lnTo>
                    <a:lnTo>
                      <a:pt x="204" y="210"/>
                    </a:lnTo>
                    <a:lnTo>
                      <a:pt x="204" y="201"/>
                    </a:lnTo>
                    <a:lnTo>
                      <a:pt x="212" y="210"/>
                    </a:lnTo>
                    <a:lnTo>
                      <a:pt x="229" y="210"/>
                    </a:lnTo>
                    <a:lnTo>
                      <a:pt x="229" y="210"/>
                    </a:lnTo>
                    <a:lnTo>
                      <a:pt x="221" y="193"/>
                    </a:lnTo>
                    <a:lnTo>
                      <a:pt x="204" y="193"/>
                    </a:lnTo>
                    <a:lnTo>
                      <a:pt x="221" y="184"/>
                    </a:lnTo>
                    <a:lnTo>
                      <a:pt x="237" y="184"/>
                    </a:lnTo>
                    <a:lnTo>
                      <a:pt x="246" y="176"/>
                    </a:lnTo>
                    <a:lnTo>
                      <a:pt x="262" y="168"/>
                    </a:lnTo>
                    <a:lnTo>
                      <a:pt x="262" y="151"/>
                    </a:lnTo>
                    <a:lnTo>
                      <a:pt x="262" y="151"/>
                    </a:lnTo>
                    <a:lnTo>
                      <a:pt x="271" y="134"/>
                    </a:lnTo>
                    <a:lnTo>
                      <a:pt x="271" y="117"/>
                    </a:lnTo>
                    <a:lnTo>
                      <a:pt x="254" y="109"/>
                    </a:lnTo>
                    <a:lnTo>
                      <a:pt x="246" y="109"/>
                    </a:lnTo>
                    <a:lnTo>
                      <a:pt x="246" y="109"/>
                    </a:lnTo>
                    <a:lnTo>
                      <a:pt x="254" y="101"/>
                    </a:lnTo>
                    <a:lnTo>
                      <a:pt x="254" y="92"/>
                    </a:lnTo>
                    <a:lnTo>
                      <a:pt x="254" y="84"/>
                    </a:lnTo>
                    <a:lnTo>
                      <a:pt x="221" y="42"/>
                    </a:lnTo>
                    <a:lnTo>
                      <a:pt x="195" y="8"/>
                    </a:lnTo>
                    <a:lnTo>
                      <a:pt x="179" y="8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5" name="ЦФО_Орловская область">
                <a:extLst>
                  <a:ext uri="{FF2B5EF4-FFF2-40B4-BE49-F238E27FC236}">
                    <a16:creationId xmlns:a16="http://schemas.microsoft.com/office/drawing/2014/main" id="{850AC88C-B8D6-FA9D-62D0-C67987543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913" y="3200400"/>
                <a:ext cx="215900" cy="254000"/>
              </a:xfrm>
              <a:custGeom>
                <a:avLst/>
                <a:gdLst>
                  <a:gd name="T0" fmla="*/ 105 w 136"/>
                  <a:gd name="T1" fmla="*/ 12 h 160"/>
                  <a:gd name="T2" fmla="*/ 80 w 136"/>
                  <a:gd name="T3" fmla="*/ 6 h 160"/>
                  <a:gd name="T4" fmla="*/ 56 w 136"/>
                  <a:gd name="T5" fmla="*/ 0 h 160"/>
                  <a:gd name="T6" fmla="*/ 53 w 136"/>
                  <a:gd name="T7" fmla="*/ 6 h 160"/>
                  <a:gd name="T8" fmla="*/ 49 w 136"/>
                  <a:gd name="T9" fmla="*/ 6 h 160"/>
                  <a:gd name="T10" fmla="*/ 35 w 136"/>
                  <a:gd name="T11" fmla="*/ 12 h 160"/>
                  <a:gd name="T12" fmla="*/ 25 w 136"/>
                  <a:gd name="T13" fmla="*/ 12 h 160"/>
                  <a:gd name="T14" fmla="*/ 23 w 136"/>
                  <a:gd name="T15" fmla="*/ 18 h 160"/>
                  <a:gd name="T16" fmla="*/ 21 w 136"/>
                  <a:gd name="T17" fmla="*/ 31 h 160"/>
                  <a:gd name="T18" fmla="*/ 6 w 136"/>
                  <a:gd name="T19" fmla="*/ 37 h 160"/>
                  <a:gd name="T20" fmla="*/ 0 w 136"/>
                  <a:gd name="T21" fmla="*/ 49 h 160"/>
                  <a:gd name="T22" fmla="*/ 8 w 136"/>
                  <a:gd name="T23" fmla="*/ 56 h 160"/>
                  <a:gd name="T24" fmla="*/ 18 w 136"/>
                  <a:gd name="T25" fmla="*/ 61 h 160"/>
                  <a:gd name="T26" fmla="*/ 18 w 136"/>
                  <a:gd name="T27" fmla="*/ 68 h 160"/>
                  <a:gd name="T28" fmla="*/ 18 w 136"/>
                  <a:gd name="T29" fmla="*/ 80 h 160"/>
                  <a:gd name="T30" fmla="*/ 34 w 136"/>
                  <a:gd name="T31" fmla="*/ 86 h 160"/>
                  <a:gd name="T32" fmla="*/ 46 w 136"/>
                  <a:gd name="T33" fmla="*/ 92 h 160"/>
                  <a:gd name="T34" fmla="*/ 46 w 136"/>
                  <a:gd name="T35" fmla="*/ 105 h 160"/>
                  <a:gd name="T36" fmla="*/ 47 w 136"/>
                  <a:gd name="T37" fmla="*/ 123 h 160"/>
                  <a:gd name="T38" fmla="*/ 53 w 136"/>
                  <a:gd name="T39" fmla="*/ 129 h 160"/>
                  <a:gd name="T40" fmla="*/ 60 w 136"/>
                  <a:gd name="T41" fmla="*/ 135 h 160"/>
                  <a:gd name="T42" fmla="*/ 58 w 136"/>
                  <a:gd name="T43" fmla="*/ 141 h 160"/>
                  <a:gd name="T44" fmla="*/ 58 w 136"/>
                  <a:gd name="T45" fmla="*/ 154 h 160"/>
                  <a:gd name="T46" fmla="*/ 63 w 136"/>
                  <a:gd name="T47" fmla="*/ 154 h 160"/>
                  <a:gd name="T48" fmla="*/ 67 w 136"/>
                  <a:gd name="T49" fmla="*/ 154 h 160"/>
                  <a:gd name="T50" fmla="*/ 69 w 136"/>
                  <a:gd name="T51" fmla="*/ 160 h 160"/>
                  <a:gd name="T52" fmla="*/ 73 w 136"/>
                  <a:gd name="T53" fmla="*/ 160 h 160"/>
                  <a:gd name="T54" fmla="*/ 94 w 136"/>
                  <a:gd name="T55" fmla="*/ 154 h 160"/>
                  <a:gd name="T56" fmla="*/ 101 w 136"/>
                  <a:gd name="T57" fmla="*/ 160 h 160"/>
                  <a:gd name="T58" fmla="*/ 103 w 136"/>
                  <a:gd name="T59" fmla="*/ 148 h 160"/>
                  <a:gd name="T60" fmla="*/ 103 w 136"/>
                  <a:gd name="T61" fmla="*/ 141 h 160"/>
                  <a:gd name="T62" fmla="*/ 105 w 136"/>
                  <a:gd name="T63" fmla="*/ 135 h 160"/>
                  <a:gd name="T64" fmla="*/ 109 w 136"/>
                  <a:gd name="T65" fmla="*/ 123 h 160"/>
                  <a:gd name="T66" fmla="*/ 135 w 136"/>
                  <a:gd name="T67" fmla="*/ 111 h 160"/>
                  <a:gd name="T68" fmla="*/ 134 w 136"/>
                  <a:gd name="T69" fmla="*/ 92 h 160"/>
                  <a:gd name="T70" fmla="*/ 136 w 136"/>
                  <a:gd name="T71" fmla="*/ 80 h 160"/>
                  <a:gd name="T72" fmla="*/ 130 w 136"/>
                  <a:gd name="T73" fmla="*/ 74 h 160"/>
                  <a:gd name="T74" fmla="*/ 122 w 136"/>
                  <a:gd name="T75" fmla="*/ 68 h 160"/>
                  <a:gd name="T76" fmla="*/ 109 w 136"/>
                  <a:gd name="T77" fmla="*/ 37 h 160"/>
                  <a:gd name="T78" fmla="*/ 105 w 136"/>
                  <a:gd name="T7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6" h="160">
                    <a:moveTo>
                      <a:pt x="105" y="12"/>
                    </a:moveTo>
                    <a:lnTo>
                      <a:pt x="80" y="6"/>
                    </a:lnTo>
                    <a:lnTo>
                      <a:pt x="56" y="0"/>
                    </a:lnTo>
                    <a:lnTo>
                      <a:pt x="53" y="6"/>
                    </a:lnTo>
                    <a:lnTo>
                      <a:pt x="49" y="6"/>
                    </a:lnTo>
                    <a:lnTo>
                      <a:pt x="35" y="12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31"/>
                    </a:lnTo>
                    <a:lnTo>
                      <a:pt x="6" y="37"/>
                    </a:lnTo>
                    <a:lnTo>
                      <a:pt x="0" y="49"/>
                    </a:lnTo>
                    <a:lnTo>
                      <a:pt x="8" y="56"/>
                    </a:lnTo>
                    <a:lnTo>
                      <a:pt x="18" y="61"/>
                    </a:lnTo>
                    <a:lnTo>
                      <a:pt x="18" y="68"/>
                    </a:lnTo>
                    <a:lnTo>
                      <a:pt x="18" y="80"/>
                    </a:lnTo>
                    <a:lnTo>
                      <a:pt x="34" y="86"/>
                    </a:lnTo>
                    <a:lnTo>
                      <a:pt x="46" y="92"/>
                    </a:lnTo>
                    <a:lnTo>
                      <a:pt x="46" y="105"/>
                    </a:lnTo>
                    <a:lnTo>
                      <a:pt x="47" y="123"/>
                    </a:lnTo>
                    <a:lnTo>
                      <a:pt x="53" y="129"/>
                    </a:lnTo>
                    <a:lnTo>
                      <a:pt x="60" y="135"/>
                    </a:lnTo>
                    <a:lnTo>
                      <a:pt x="58" y="141"/>
                    </a:lnTo>
                    <a:lnTo>
                      <a:pt x="58" y="154"/>
                    </a:lnTo>
                    <a:lnTo>
                      <a:pt x="63" y="154"/>
                    </a:lnTo>
                    <a:lnTo>
                      <a:pt x="67" y="154"/>
                    </a:lnTo>
                    <a:lnTo>
                      <a:pt x="69" y="160"/>
                    </a:lnTo>
                    <a:lnTo>
                      <a:pt x="73" y="160"/>
                    </a:lnTo>
                    <a:lnTo>
                      <a:pt x="94" y="154"/>
                    </a:lnTo>
                    <a:lnTo>
                      <a:pt x="101" y="160"/>
                    </a:lnTo>
                    <a:lnTo>
                      <a:pt x="103" y="148"/>
                    </a:lnTo>
                    <a:lnTo>
                      <a:pt x="103" y="141"/>
                    </a:lnTo>
                    <a:lnTo>
                      <a:pt x="105" y="135"/>
                    </a:lnTo>
                    <a:lnTo>
                      <a:pt x="109" y="123"/>
                    </a:lnTo>
                    <a:lnTo>
                      <a:pt x="135" y="111"/>
                    </a:lnTo>
                    <a:lnTo>
                      <a:pt x="134" y="92"/>
                    </a:lnTo>
                    <a:lnTo>
                      <a:pt x="136" y="80"/>
                    </a:lnTo>
                    <a:lnTo>
                      <a:pt x="130" y="74"/>
                    </a:lnTo>
                    <a:lnTo>
                      <a:pt x="122" y="68"/>
                    </a:lnTo>
                    <a:lnTo>
                      <a:pt x="109" y="37"/>
                    </a:lnTo>
                    <a:lnTo>
                      <a:pt x="105" y="12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6" name="ЦФО_Московская область">
                <a:extLst>
                  <a:ext uri="{FF2B5EF4-FFF2-40B4-BE49-F238E27FC236}">
                    <a16:creationId xmlns:a16="http://schemas.microsoft.com/office/drawing/2014/main" id="{7C38B8F5-5F92-042E-F985-2EFFAE7D6A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1725" y="2936875"/>
                <a:ext cx="296863" cy="360363"/>
              </a:xfrm>
              <a:custGeom>
                <a:avLst/>
                <a:gdLst>
                  <a:gd name="T0" fmla="*/ 96 w 255"/>
                  <a:gd name="T1" fmla="*/ 8 h 310"/>
                  <a:gd name="T2" fmla="*/ 70 w 255"/>
                  <a:gd name="T3" fmla="*/ 16 h 310"/>
                  <a:gd name="T4" fmla="*/ 32 w 255"/>
                  <a:gd name="T5" fmla="*/ 58 h 310"/>
                  <a:gd name="T6" fmla="*/ 13 w 255"/>
                  <a:gd name="T7" fmla="*/ 100 h 310"/>
                  <a:gd name="T8" fmla="*/ 29 w 255"/>
                  <a:gd name="T9" fmla="*/ 117 h 310"/>
                  <a:gd name="T10" fmla="*/ 64 w 255"/>
                  <a:gd name="T11" fmla="*/ 142 h 310"/>
                  <a:gd name="T12" fmla="*/ 64 w 255"/>
                  <a:gd name="T13" fmla="*/ 192 h 310"/>
                  <a:gd name="T14" fmla="*/ 75 w 255"/>
                  <a:gd name="T15" fmla="*/ 234 h 310"/>
                  <a:gd name="T16" fmla="*/ 87 w 255"/>
                  <a:gd name="T17" fmla="*/ 243 h 310"/>
                  <a:gd name="T18" fmla="*/ 87 w 255"/>
                  <a:gd name="T19" fmla="*/ 268 h 310"/>
                  <a:gd name="T20" fmla="*/ 87 w 255"/>
                  <a:gd name="T21" fmla="*/ 276 h 310"/>
                  <a:gd name="T22" fmla="*/ 76 w 255"/>
                  <a:gd name="T23" fmla="*/ 310 h 310"/>
                  <a:gd name="T24" fmla="*/ 104 w 255"/>
                  <a:gd name="T25" fmla="*/ 301 h 310"/>
                  <a:gd name="T26" fmla="*/ 121 w 255"/>
                  <a:gd name="T27" fmla="*/ 301 h 310"/>
                  <a:gd name="T28" fmla="*/ 146 w 255"/>
                  <a:gd name="T29" fmla="*/ 293 h 310"/>
                  <a:gd name="T30" fmla="*/ 179 w 255"/>
                  <a:gd name="T31" fmla="*/ 293 h 310"/>
                  <a:gd name="T32" fmla="*/ 196 w 255"/>
                  <a:gd name="T33" fmla="*/ 293 h 310"/>
                  <a:gd name="T34" fmla="*/ 213 w 255"/>
                  <a:gd name="T35" fmla="*/ 293 h 310"/>
                  <a:gd name="T36" fmla="*/ 247 w 255"/>
                  <a:gd name="T37" fmla="*/ 243 h 310"/>
                  <a:gd name="T38" fmla="*/ 221 w 255"/>
                  <a:gd name="T39" fmla="*/ 217 h 310"/>
                  <a:gd name="T40" fmla="*/ 205 w 255"/>
                  <a:gd name="T41" fmla="*/ 192 h 310"/>
                  <a:gd name="T42" fmla="*/ 247 w 255"/>
                  <a:gd name="T43" fmla="*/ 100 h 310"/>
                  <a:gd name="T44" fmla="*/ 247 w 255"/>
                  <a:gd name="T45" fmla="*/ 75 h 310"/>
                  <a:gd name="T46" fmla="*/ 230 w 255"/>
                  <a:gd name="T47" fmla="*/ 58 h 310"/>
                  <a:gd name="T48" fmla="*/ 196 w 255"/>
                  <a:gd name="T49" fmla="*/ 50 h 310"/>
                  <a:gd name="T50" fmla="*/ 179 w 255"/>
                  <a:gd name="T51" fmla="*/ 58 h 310"/>
                  <a:gd name="T52" fmla="*/ 146 w 255"/>
                  <a:gd name="T53" fmla="*/ 41 h 310"/>
                  <a:gd name="T54" fmla="*/ 113 w 255"/>
                  <a:gd name="T55" fmla="*/ 16 h 310"/>
                  <a:gd name="T56" fmla="*/ 155 w 255"/>
                  <a:gd name="T57" fmla="*/ 111 h 310"/>
                  <a:gd name="T58" fmla="*/ 171 w 255"/>
                  <a:gd name="T59" fmla="*/ 126 h 310"/>
                  <a:gd name="T60" fmla="*/ 175 w 255"/>
                  <a:gd name="T61" fmla="*/ 156 h 310"/>
                  <a:gd name="T62" fmla="*/ 151 w 255"/>
                  <a:gd name="T63" fmla="*/ 171 h 310"/>
                  <a:gd name="T64" fmla="*/ 123 w 255"/>
                  <a:gd name="T65" fmla="*/ 169 h 310"/>
                  <a:gd name="T66" fmla="*/ 111 w 255"/>
                  <a:gd name="T67" fmla="*/ 170 h 310"/>
                  <a:gd name="T68" fmla="*/ 82 w 255"/>
                  <a:gd name="T69" fmla="*/ 160 h 310"/>
                  <a:gd name="T70" fmla="*/ 66 w 255"/>
                  <a:gd name="T71" fmla="*/ 149 h 310"/>
                  <a:gd name="T72" fmla="*/ 85 w 255"/>
                  <a:gd name="T73" fmla="*/ 127 h 310"/>
                  <a:gd name="T74" fmla="*/ 111 w 255"/>
                  <a:gd name="T75" fmla="*/ 133 h 310"/>
                  <a:gd name="T76" fmla="*/ 138 w 255"/>
                  <a:gd name="T77" fmla="*/ 126 h 310"/>
                  <a:gd name="T78" fmla="*/ 155 w 255"/>
                  <a:gd name="T79" fmla="*/ 111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5" h="310">
                    <a:moveTo>
                      <a:pt x="104" y="0"/>
                    </a:moveTo>
                    <a:lnTo>
                      <a:pt x="96" y="8"/>
                    </a:lnTo>
                    <a:lnTo>
                      <a:pt x="87" y="8"/>
                    </a:lnTo>
                    <a:lnTo>
                      <a:pt x="70" y="16"/>
                    </a:lnTo>
                    <a:lnTo>
                      <a:pt x="46" y="25"/>
                    </a:lnTo>
                    <a:lnTo>
                      <a:pt x="32" y="58"/>
                    </a:lnTo>
                    <a:lnTo>
                      <a:pt x="0" y="92"/>
                    </a:lnTo>
                    <a:lnTo>
                      <a:pt x="13" y="100"/>
                    </a:lnTo>
                    <a:lnTo>
                      <a:pt x="22" y="100"/>
                    </a:lnTo>
                    <a:lnTo>
                      <a:pt x="29" y="117"/>
                    </a:lnTo>
                    <a:lnTo>
                      <a:pt x="38" y="134"/>
                    </a:lnTo>
                    <a:lnTo>
                      <a:pt x="64" y="142"/>
                    </a:lnTo>
                    <a:lnTo>
                      <a:pt x="72" y="184"/>
                    </a:lnTo>
                    <a:lnTo>
                      <a:pt x="64" y="192"/>
                    </a:lnTo>
                    <a:lnTo>
                      <a:pt x="57" y="209"/>
                    </a:lnTo>
                    <a:lnTo>
                      <a:pt x="75" y="234"/>
                    </a:lnTo>
                    <a:lnTo>
                      <a:pt x="87" y="234"/>
                    </a:lnTo>
                    <a:lnTo>
                      <a:pt x="87" y="243"/>
                    </a:lnTo>
                    <a:lnTo>
                      <a:pt x="87" y="259"/>
                    </a:lnTo>
                    <a:lnTo>
                      <a:pt x="87" y="268"/>
                    </a:lnTo>
                    <a:lnTo>
                      <a:pt x="96" y="276"/>
                    </a:lnTo>
                    <a:lnTo>
                      <a:pt x="87" y="276"/>
                    </a:lnTo>
                    <a:lnTo>
                      <a:pt x="75" y="293"/>
                    </a:lnTo>
                    <a:lnTo>
                      <a:pt x="76" y="310"/>
                    </a:lnTo>
                    <a:lnTo>
                      <a:pt x="87" y="310"/>
                    </a:lnTo>
                    <a:lnTo>
                      <a:pt x="104" y="301"/>
                    </a:lnTo>
                    <a:lnTo>
                      <a:pt x="113" y="293"/>
                    </a:lnTo>
                    <a:lnTo>
                      <a:pt x="121" y="301"/>
                    </a:lnTo>
                    <a:lnTo>
                      <a:pt x="129" y="301"/>
                    </a:lnTo>
                    <a:lnTo>
                      <a:pt x="146" y="293"/>
                    </a:lnTo>
                    <a:lnTo>
                      <a:pt x="171" y="293"/>
                    </a:lnTo>
                    <a:lnTo>
                      <a:pt x="179" y="293"/>
                    </a:lnTo>
                    <a:lnTo>
                      <a:pt x="188" y="293"/>
                    </a:lnTo>
                    <a:lnTo>
                      <a:pt x="196" y="293"/>
                    </a:lnTo>
                    <a:lnTo>
                      <a:pt x="196" y="285"/>
                    </a:lnTo>
                    <a:lnTo>
                      <a:pt x="213" y="293"/>
                    </a:lnTo>
                    <a:lnTo>
                      <a:pt x="230" y="293"/>
                    </a:lnTo>
                    <a:lnTo>
                      <a:pt x="247" y="243"/>
                    </a:lnTo>
                    <a:lnTo>
                      <a:pt x="230" y="226"/>
                    </a:lnTo>
                    <a:lnTo>
                      <a:pt x="221" y="217"/>
                    </a:lnTo>
                    <a:lnTo>
                      <a:pt x="213" y="201"/>
                    </a:lnTo>
                    <a:lnTo>
                      <a:pt x="205" y="192"/>
                    </a:lnTo>
                    <a:lnTo>
                      <a:pt x="221" y="142"/>
                    </a:lnTo>
                    <a:lnTo>
                      <a:pt x="247" y="100"/>
                    </a:lnTo>
                    <a:lnTo>
                      <a:pt x="255" y="92"/>
                    </a:lnTo>
                    <a:lnTo>
                      <a:pt x="247" y="75"/>
                    </a:lnTo>
                    <a:lnTo>
                      <a:pt x="238" y="58"/>
                    </a:lnTo>
                    <a:lnTo>
                      <a:pt x="230" y="58"/>
                    </a:lnTo>
                    <a:lnTo>
                      <a:pt x="213" y="58"/>
                    </a:lnTo>
                    <a:lnTo>
                      <a:pt x="196" y="50"/>
                    </a:lnTo>
                    <a:lnTo>
                      <a:pt x="188" y="58"/>
                    </a:lnTo>
                    <a:lnTo>
                      <a:pt x="179" y="58"/>
                    </a:lnTo>
                    <a:lnTo>
                      <a:pt x="171" y="50"/>
                    </a:lnTo>
                    <a:lnTo>
                      <a:pt x="146" y="41"/>
                    </a:lnTo>
                    <a:lnTo>
                      <a:pt x="121" y="33"/>
                    </a:lnTo>
                    <a:lnTo>
                      <a:pt x="113" y="16"/>
                    </a:lnTo>
                    <a:lnTo>
                      <a:pt x="104" y="0"/>
                    </a:lnTo>
                    <a:close/>
                    <a:moveTo>
                      <a:pt x="155" y="111"/>
                    </a:moveTo>
                    <a:lnTo>
                      <a:pt x="161" y="123"/>
                    </a:lnTo>
                    <a:cubicBezTo>
                      <a:pt x="164" y="125"/>
                      <a:pt x="165" y="127"/>
                      <a:pt x="171" y="126"/>
                    </a:cubicBezTo>
                    <a:lnTo>
                      <a:pt x="169" y="135"/>
                    </a:lnTo>
                    <a:lnTo>
                      <a:pt x="175" y="156"/>
                    </a:lnTo>
                    <a:lnTo>
                      <a:pt x="172" y="169"/>
                    </a:lnTo>
                    <a:lnTo>
                      <a:pt x="151" y="171"/>
                    </a:lnTo>
                    <a:lnTo>
                      <a:pt x="137" y="162"/>
                    </a:lnTo>
                    <a:lnTo>
                      <a:pt x="123" y="169"/>
                    </a:lnTo>
                    <a:lnTo>
                      <a:pt x="116" y="158"/>
                    </a:lnTo>
                    <a:lnTo>
                      <a:pt x="111" y="170"/>
                    </a:lnTo>
                    <a:lnTo>
                      <a:pt x="91" y="172"/>
                    </a:lnTo>
                    <a:lnTo>
                      <a:pt x="82" y="160"/>
                    </a:lnTo>
                    <a:lnTo>
                      <a:pt x="70" y="169"/>
                    </a:lnTo>
                    <a:lnTo>
                      <a:pt x="66" y="149"/>
                    </a:lnTo>
                    <a:lnTo>
                      <a:pt x="80" y="145"/>
                    </a:lnTo>
                    <a:lnTo>
                      <a:pt x="85" y="127"/>
                    </a:lnTo>
                    <a:lnTo>
                      <a:pt x="100" y="144"/>
                    </a:lnTo>
                    <a:lnTo>
                      <a:pt x="111" y="133"/>
                    </a:lnTo>
                    <a:lnTo>
                      <a:pt x="135" y="143"/>
                    </a:lnTo>
                    <a:lnTo>
                      <a:pt x="138" y="126"/>
                    </a:lnTo>
                    <a:lnTo>
                      <a:pt x="148" y="121"/>
                    </a:lnTo>
                    <a:lnTo>
                      <a:pt x="155" y="111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7" name="ЦФО_Липецкая область">
                <a:extLst>
                  <a:ext uri="{FF2B5EF4-FFF2-40B4-BE49-F238E27FC236}">
                    <a16:creationId xmlns:a16="http://schemas.microsoft.com/office/drawing/2014/main" id="{AC1FDC57-F598-E27D-01D0-A189C41B5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00" y="3376613"/>
                <a:ext cx="252413" cy="233363"/>
              </a:xfrm>
              <a:custGeom>
                <a:avLst/>
                <a:gdLst>
                  <a:gd name="T0" fmla="*/ 127 w 159"/>
                  <a:gd name="T1" fmla="*/ 0 h 147"/>
                  <a:gd name="T2" fmla="*/ 118 w 159"/>
                  <a:gd name="T3" fmla="*/ 0 h 147"/>
                  <a:gd name="T4" fmla="*/ 110 w 159"/>
                  <a:gd name="T5" fmla="*/ 6 h 147"/>
                  <a:gd name="T6" fmla="*/ 104 w 159"/>
                  <a:gd name="T7" fmla="*/ 6 h 147"/>
                  <a:gd name="T8" fmla="*/ 99 w 159"/>
                  <a:gd name="T9" fmla="*/ 6 h 147"/>
                  <a:gd name="T10" fmla="*/ 95 w 159"/>
                  <a:gd name="T11" fmla="*/ 12 h 147"/>
                  <a:gd name="T12" fmla="*/ 92 w 159"/>
                  <a:gd name="T13" fmla="*/ 18 h 147"/>
                  <a:gd name="T14" fmla="*/ 80 w 159"/>
                  <a:gd name="T15" fmla="*/ 18 h 147"/>
                  <a:gd name="T16" fmla="*/ 72 w 159"/>
                  <a:gd name="T17" fmla="*/ 12 h 147"/>
                  <a:gd name="T18" fmla="*/ 62 w 159"/>
                  <a:gd name="T19" fmla="*/ 0 h 147"/>
                  <a:gd name="T20" fmla="*/ 49 w 159"/>
                  <a:gd name="T21" fmla="*/ 6 h 147"/>
                  <a:gd name="T22" fmla="*/ 36 w 159"/>
                  <a:gd name="T23" fmla="*/ 12 h 147"/>
                  <a:gd name="T24" fmla="*/ 32 w 159"/>
                  <a:gd name="T25" fmla="*/ 24 h 147"/>
                  <a:gd name="T26" fmla="*/ 30 w 159"/>
                  <a:gd name="T27" fmla="*/ 30 h 147"/>
                  <a:gd name="T28" fmla="*/ 30 w 159"/>
                  <a:gd name="T29" fmla="*/ 43 h 147"/>
                  <a:gd name="T30" fmla="*/ 28 w 159"/>
                  <a:gd name="T31" fmla="*/ 49 h 147"/>
                  <a:gd name="T32" fmla="*/ 21 w 159"/>
                  <a:gd name="T33" fmla="*/ 43 h 147"/>
                  <a:gd name="T34" fmla="*/ 0 w 159"/>
                  <a:gd name="T35" fmla="*/ 49 h 147"/>
                  <a:gd name="T36" fmla="*/ 4 w 159"/>
                  <a:gd name="T37" fmla="*/ 61 h 147"/>
                  <a:gd name="T38" fmla="*/ 16 w 159"/>
                  <a:gd name="T39" fmla="*/ 74 h 147"/>
                  <a:gd name="T40" fmla="*/ 33 w 159"/>
                  <a:gd name="T41" fmla="*/ 79 h 147"/>
                  <a:gd name="T42" fmla="*/ 48 w 159"/>
                  <a:gd name="T43" fmla="*/ 86 h 147"/>
                  <a:gd name="T44" fmla="*/ 48 w 159"/>
                  <a:gd name="T45" fmla="*/ 92 h 147"/>
                  <a:gd name="T46" fmla="*/ 47 w 159"/>
                  <a:gd name="T47" fmla="*/ 92 h 147"/>
                  <a:gd name="T48" fmla="*/ 53 w 159"/>
                  <a:gd name="T49" fmla="*/ 98 h 147"/>
                  <a:gd name="T50" fmla="*/ 60 w 159"/>
                  <a:gd name="T51" fmla="*/ 98 h 147"/>
                  <a:gd name="T52" fmla="*/ 65 w 159"/>
                  <a:gd name="T53" fmla="*/ 110 h 147"/>
                  <a:gd name="T54" fmla="*/ 64 w 159"/>
                  <a:gd name="T55" fmla="*/ 117 h 147"/>
                  <a:gd name="T56" fmla="*/ 79 w 159"/>
                  <a:gd name="T57" fmla="*/ 129 h 147"/>
                  <a:gd name="T58" fmla="*/ 96 w 159"/>
                  <a:gd name="T59" fmla="*/ 147 h 147"/>
                  <a:gd name="T60" fmla="*/ 107 w 159"/>
                  <a:gd name="T61" fmla="*/ 141 h 147"/>
                  <a:gd name="T62" fmla="*/ 118 w 159"/>
                  <a:gd name="T63" fmla="*/ 135 h 147"/>
                  <a:gd name="T64" fmla="*/ 111 w 159"/>
                  <a:gd name="T65" fmla="*/ 98 h 147"/>
                  <a:gd name="T66" fmla="*/ 133 w 159"/>
                  <a:gd name="T67" fmla="*/ 74 h 147"/>
                  <a:gd name="T68" fmla="*/ 159 w 159"/>
                  <a:gd name="T69" fmla="*/ 55 h 147"/>
                  <a:gd name="T70" fmla="*/ 157 w 159"/>
                  <a:gd name="T71" fmla="*/ 43 h 147"/>
                  <a:gd name="T72" fmla="*/ 159 w 159"/>
                  <a:gd name="T73" fmla="*/ 30 h 147"/>
                  <a:gd name="T74" fmla="*/ 145 w 159"/>
                  <a:gd name="T75" fmla="*/ 24 h 147"/>
                  <a:gd name="T76" fmla="*/ 132 w 159"/>
                  <a:gd name="T77" fmla="*/ 24 h 147"/>
                  <a:gd name="T78" fmla="*/ 132 w 159"/>
                  <a:gd name="T79" fmla="*/ 12 h 147"/>
                  <a:gd name="T80" fmla="*/ 127 w 159"/>
                  <a:gd name="T8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" h="147">
                    <a:moveTo>
                      <a:pt x="127" y="0"/>
                    </a:moveTo>
                    <a:lnTo>
                      <a:pt x="118" y="0"/>
                    </a:lnTo>
                    <a:lnTo>
                      <a:pt x="110" y="6"/>
                    </a:lnTo>
                    <a:lnTo>
                      <a:pt x="104" y="6"/>
                    </a:lnTo>
                    <a:lnTo>
                      <a:pt x="99" y="6"/>
                    </a:lnTo>
                    <a:lnTo>
                      <a:pt x="95" y="12"/>
                    </a:lnTo>
                    <a:lnTo>
                      <a:pt x="92" y="18"/>
                    </a:lnTo>
                    <a:lnTo>
                      <a:pt x="80" y="18"/>
                    </a:lnTo>
                    <a:lnTo>
                      <a:pt x="72" y="12"/>
                    </a:lnTo>
                    <a:lnTo>
                      <a:pt x="62" y="0"/>
                    </a:lnTo>
                    <a:lnTo>
                      <a:pt x="49" y="6"/>
                    </a:lnTo>
                    <a:lnTo>
                      <a:pt x="36" y="12"/>
                    </a:lnTo>
                    <a:lnTo>
                      <a:pt x="32" y="24"/>
                    </a:lnTo>
                    <a:lnTo>
                      <a:pt x="30" y="30"/>
                    </a:lnTo>
                    <a:lnTo>
                      <a:pt x="30" y="43"/>
                    </a:lnTo>
                    <a:lnTo>
                      <a:pt x="28" y="49"/>
                    </a:lnTo>
                    <a:lnTo>
                      <a:pt x="21" y="43"/>
                    </a:lnTo>
                    <a:lnTo>
                      <a:pt x="0" y="49"/>
                    </a:lnTo>
                    <a:lnTo>
                      <a:pt x="4" y="61"/>
                    </a:lnTo>
                    <a:lnTo>
                      <a:pt x="16" y="74"/>
                    </a:lnTo>
                    <a:lnTo>
                      <a:pt x="33" y="79"/>
                    </a:lnTo>
                    <a:lnTo>
                      <a:pt x="48" y="86"/>
                    </a:lnTo>
                    <a:lnTo>
                      <a:pt x="48" y="92"/>
                    </a:lnTo>
                    <a:lnTo>
                      <a:pt x="47" y="92"/>
                    </a:lnTo>
                    <a:lnTo>
                      <a:pt x="53" y="98"/>
                    </a:lnTo>
                    <a:lnTo>
                      <a:pt x="60" y="98"/>
                    </a:lnTo>
                    <a:lnTo>
                      <a:pt x="65" y="110"/>
                    </a:lnTo>
                    <a:lnTo>
                      <a:pt x="64" y="117"/>
                    </a:lnTo>
                    <a:lnTo>
                      <a:pt x="79" y="129"/>
                    </a:lnTo>
                    <a:lnTo>
                      <a:pt x="96" y="147"/>
                    </a:lnTo>
                    <a:lnTo>
                      <a:pt x="107" y="141"/>
                    </a:lnTo>
                    <a:lnTo>
                      <a:pt x="118" y="135"/>
                    </a:lnTo>
                    <a:lnTo>
                      <a:pt x="111" y="98"/>
                    </a:lnTo>
                    <a:lnTo>
                      <a:pt x="133" y="74"/>
                    </a:lnTo>
                    <a:lnTo>
                      <a:pt x="159" y="55"/>
                    </a:lnTo>
                    <a:lnTo>
                      <a:pt x="157" y="43"/>
                    </a:lnTo>
                    <a:lnTo>
                      <a:pt x="159" y="30"/>
                    </a:lnTo>
                    <a:lnTo>
                      <a:pt x="145" y="24"/>
                    </a:lnTo>
                    <a:lnTo>
                      <a:pt x="132" y="24"/>
                    </a:lnTo>
                    <a:lnTo>
                      <a:pt x="132" y="1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8" name="ЦФО_Курская область">
                <a:extLst>
                  <a:ext uri="{FF2B5EF4-FFF2-40B4-BE49-F238E27FC236}">
                    <a16:creationId xmlns:a16="http://schemas.microsoft.com/office/drawing/2014/main" id="{D8F731F7-B480-84C1-5CDE-67BFF5AA9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213" y="3268663"/>
                <a:ext cx="282575" cy="282575"/>
              </a:xfrm>
              <a:custGeom>
                <a:avLst/>
                <a:gdLst>
                  <a:gd name="T0" fmla="*/ 106 w 178"/>
                  <a:gd name="T1" fmla="*/ 25 h 178"/>
                  <a:gd name="T2" fmla="*/ 106 w 178"/>
                  <a:gd name="T3" fmla="*/ 18 h 178"/>
                  <a:gd name="T4" fmla="*/ 96 w 178"/>
                  <a:gd name="T5" fmla="*/ 13 h 178"/>
                  <a:gd name="T6" fmla="*/ 88 w 178"/>
                  <a:gd name="T7" fmla="*/ 6 h 178"/>
                  <a:gd name="T8" fmla="*/ 72 w 178"/>
                  <a:gd name="T9" fmla="*/ 6 h 178"/>
                  <a:gd name="T10" fmla="*/ 69 w 178"/>
                  <a:gd name="T11" fmla="*/ 6 h 178"/>
                  <a:gd name="T12" fmla="*/ 66 w 178"/>
                  <a:gd name="T13" fmla="*/ 6 h 178"/>
                  <a:gd name="T14" fmla="*/ 63 w 178"/>
                  <a:gd name="T15" fmla="*/ 6 h 178"/>
                  <a:gd name="T16" fmla="*/ 58 w 178"/>
                  <a:gd name="T17" fmla="*/ 13 h 178"/>
                  <a:gd name="T18" fmla="*/ 47 w 178"/>
                  <a:gd name="T19" fmla="*/ 0 h 178"/>
                  <a:gd name="T20" fmla="*/ 36 w 178"/>
                  <a:gd name="T21" fmla="*/ 13 h 178"/>
                  <a:gd name="T22" fmla="*/ 30 w 178"/>
                  <a:gd name="T23" fmla="*/ 18 h 178"/>
                  <a:gd name="T24" fmla="*/ 19 w 178"/>
                  <a:gd name="T25" fmla="*/ 13 h 178"/>
                  <a:gd name="T26" fmla="*/ 17 w 178"/>
                  <a:gd name="T27" fmla="*/ 18 h 178"/>
                  <a:gd name="T28" fmla="*/ 16 w 178"/>
                  <a:gd name="T29" fmla="*/ 25 h 178"/>
                  <a:gd name="T30" fmla="*/ 0 w 178"/>
                  <a:gd name="T31" fmla="*/ 37 h 178"/>
                  <a:gd name="T32" fmla="*/ 11 w 178"/>
                  <a:gd name="T33" fmla="*/ 55 h 178"/>
                  <a:gd name="T34" fmla="*/ 25 w 178"/>
                  <a:gd name="T35" fmla="*/ 74 h 178"/>
                  <a:gd name="T36" fmla="*/ 23 w 178"/>
                  <a:gd name="T37" fmla="*/ 80 h 178"/>
                  <a:gd name="T38" fmla="*/ 20 w 178"/>
                  <a:gd name="T39" fmla="*/ 86 h 178"/>
                  <a:gd name="T40" fmla="*/ 23 w 178"/>
                  <a:gd name="T41" fmla="*/ 86 h 178"/>
                  <a:gd name="T42" fmla="*/ 25 w 178"/>
                  <a:gd name="T43" fmla="*/ 92 h 178"/>
                  <a:gd name="T44" fmla="*/ 22 w 178"/>
                  <a:gd name="T45" fmla="*/ 92 h 178"/>
                  <a:gd name="T46" fmla="*/ 19 w 178"/>
                  <a:gd name="T47" fmla="*/ 98 h 178"/>
                  <a:gd name="T48" fmla="*/ 31 w 178"/>
                  <a:gd name="T49" fmla="*/ 111 h 178"/>
                  <a:gd name="T50" fmla="*/ 45 w 178"/>
                  <a:gd name="T51" fmla="*/ 111 h 178"/>
                  <a:gd name="T52" fmla="*/ 48 w 178"/>
                  <a:gd name="T53" fmla="*/ 111 h 178"/>
                  <a:gd name="T54" fmla="*/ 53 w 178"/>
                  <a:gd name="T55" fmla="*/ 111 h 178"/>
                  <a:gd name="T56" fmla="*/ 58 w 178"/>
                  <a:gd name="T57" fmla="*/ 123 h 178"/>
                  <a:gd name="T58" fmla="*/ 65 w 178"/>
                  <a:gd name="T59" fmla="*/ 129 h 178"/>
                  <a:gd name="T60" fmla="*/ 94 w 178"/>
                  <a:gd name="T61" fmla="*/ 142 h 178"/>
                  <a:gd name="T62" fmla="*/ 130 w 178"/>
                  <a:gd name="T63" fmla="*/ 160 h 178"/>
                  <a:gd name="T64" fmla="*/ 136 w 178"/>
                  <a:gd name="T65" fmla="*/ 166 h 178"/>
                  <a:gd name="T66" fmla="*/ 141 w 178"/>
                  <a:gd name="T67" fmla="*/ 178 h 178"/>
                  <a:gd name="T68" fmla="*/ 150 w 178"/>
                  <a:gd name="T69" fmla="*/ 166 h 178"/>
                  <a:gd name="T70" fmla="*/ 157 w 178"/>
                  <a:gd name="T71" fmla="*/ 154 h 178"/>
                  <a:gd name="T72" fmla="*/ 165 w 178"/>
                  <a:gd name="T73" fmla="*/ 160 h 178"/>
                  <a:gd name="T74" fmla="*/ 172 w 178"/>
                  <a:gd name="T75" fmla="*/ 160 h 178"/>
                  <a:gd name="T76" fmla="*/ 174 w 178"/>
                  <a:gd name="T77" fmla="*/ 160 h 178"/>
                  <a:gd name="T78" fmla="*/ 174 w 178"/>
                  <a:gd name="T79" fmla="*/ 154 h 178"/>
                  <a:gd name="T80" fmla="*/ 178 w 178"/>
                  <a:gd name="T81" fmla="*/ 147 h 178"/>
                  <a:gd name="T82" fmla="*/ 177 w 178"/>
                  <a:gd name="T83" fmla="*/ 142 h 178"/>
                  <a:gd name="T84" fmla="*/ 177 w 178"/>
                  <a:gd name="T85" fmla="*/ 142 h 178"/>
                  <a:gd name="T86" fmla="*/ 165 w 178"/>
                  <a:gd name="T87" fmla="*/ 129 h 178"/>
                  <a:gd name="T88" fmla="*/ 161 w 178"/>
                  <a:gd name="T89" fmla="*/ 117 h 178"/>
                  <a:gd name="T90" fmla="*/ 157 w 178"/>
                  <a:gd name="T91" fmla="*/ 117 h 178"/>
                  <a:gd name="T92" fmla="*/ 155 w 178"/>
                  <a:gd name="T93" fmla="*/ 111 h 178"/>
                  <a:gd name="T94" fmla="*/ 151 w 178"/>
                  <a:gd name="T95" fmla="*/ 111 h 178"/>
                  <a:gd name="T96" fmla="*/ 146 w 178"/>
                  <a:gd name="T97" fmla="*/ 111 h 178"/>
                  <a:gd name="T98" fmla="*/ 146 w 178"/>
                  <a:gd name="T99" fmla="*/ 105 h 178"/>
                  <a:gd name="T100" fmla="*/ 148 w 178"/>
                  <a:gd name="T101" fmla="*/ 98 h 178"/>
                  <a:gd name="T102" fmla="*/ 141 w 178"/>
                  <a:gd name="T103" fmla="*/ 86 h 178"/>
                  <a:gd name="T104" fmla="*/ 135 w 178"/>
                  <a:gd name="T105" fmla="*/ 80 h 178"/>
                  <a:gd name="T106" fmla="*/ 134 w 178"/>
                  <a:gd name="T107" fmla="*/ 62 h 178"/>
                  <a:gd name="T108" fmla="*/ 134 w 178"/>
                  <a:gd name="T109" fmla="*/ 49 h 178"/>
                  <a:gd name="T110" fmla="*/ 122 w 178"/>
                  <a:gd name="T111" fmla="*/ 43 h 178"/>
                  <a:gd name="T112" fmla="*/ 106 w 178"/>
                  <a:gd name="T113" fmla="*/ 37 h 178"/>
                  <a:gd name="T114" fmla="*/ 106 w 178"/>
                  <a:gd name="T115" fmla="*/ 2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8" h="178">
                    <a:moveTo>
                      <a:pt x="106" y="25"/>
                    </a:moveTo>
                    <a:lnTo>
                      <a:pt x="106" y="18"/>
                    </a:lnTo>
                    <a:lnTo>
                      <a:pt x="96" y="13"/>
                    </a:lnTo>
                    <a:lnTo>
                      <a:pt x="88" y="6"/>
                    </a:lnTo>
                    <a:lnTo>
                      <a:pt x="72" y="6"/>
                    </a:lnTo>
                    <a:lnTo>
                      <a:pt x="69" y="6"/>
                    </a:lnTo>
                    <a:lnTo>
                      <a:pt x="66" y="6"/>
                    </a:lnTo>
                    <a:lnTo>
                      <a:pt x="63" y="6"/>
                    </a:lnTo>
                    <a:lnTo>
                      <a:pt x="58" y="13"/>
                    </a:lnTo>
                    <a:lnTo>
                      <a:pt x="47" y="0"/>
                    </a:lnTo>
                    <a:lnTo>
                      <a:pt x="36" y="13"/>
                    </a:lnTo>
                    <a:lnTo>
                      <a:pt x="30" y="18"/>
                    </a:lnTo>
                    <a:lnTo>
                      <a:pt x="19" y="13"/>
                    </a:lnTo>
                    <a:lnTo>
                      <a:pt x="17" y="18"/>
                    </a:lnTo>
                    <a:lnTo>
                      <a:pt x="16" y="25"/>
                    </a:lnTo>
                    <a:lnTo>
                      <a:pt x="0" y="37"/>
                    </a:lnTo>
                    <a:lnTo>
                      <a:pt x="11" y="55"/>
                    </a:lnTo>
                    <a:lnTo>
                      <a:pt x="25" y="74"/>
                    </a:lnTo>
                    <a:lnTo>
                      <a:pt x="23" y="80"/>
                    </a:lnTo>
                    <a:lnTo>
                      <a:pt x="20" y="86"/>
                    </a:lnTo>
                    <a:lnTo>
                      <a:pt x="23" y="86"/>
                    </a:lnTo>
                    <a:lnTo>
                      <a:pt x="25" y="92"/>
                    </a:lnTo>
                    <a:lnTo>
                      <a:pt x="22" y="92"/>
                    </a:lnTo>
                    <a:lnTo>
                      <a:pt x="19" y="98"/>
                    </a:lnTo>
                    <a:lnTo>
                      <a:pt x="31" y="111"/>
                    </a:lnTo>
                    <a:lnTo>
                      <a:pt x="45" y="111"/>
                    </a:lnTo>
                    <a:lnTo>
                      <a:pt x="48" y="111"/>
                    </a:lnTo>
                    <a:lnTo>
                      <a:pt x="53" y="111"/>
                    </a:lnTo>
                    <a:lnTo>
                      <a:pt x="58" y="123"/>
                    </a:lnTo>
                    <a:lnTo>
                      <a:pt x="65" y="129"/>
                    </a:lnTo>
                    <a:lnTo>
                      <a:pt x="94" y="142"/>
                    </a:lnTo>
                    <a:lnTo>
                      <a:pt x="130" y="160"/>
                    </a:lnTo>
                    <a:lnTo>
                      <a:pt x="136" y="166"/>
                    </a:lnTo>
                    <a:lnTo>
                      <a:pt x="141" y="178"/>
                    </a:lnTo>
                    <a:lnTo>
                      <a:pt x="150" y="166"/>
                    </a:lnTo>
                    <a:lnTo>
                      <a:pt x="157" y="154"/>
                    </a:lnTo>
                    <a:lnTo>
                      <a:pt x="165" y="160"/>
                    </a:lnTo>
                    <a:lnTo>
                      <a:pt x="172" y="160"/>
                    </a:lnTo>
                    <a:lnTo>
                      <a:pt x="174" y="160"/>
                    </a:lnTo>
                    <a:lnTo>
                      <a:pt x="174" y="154"/>
                    </a:lnTo>
                    <a:lnTo>
                      <a:pt x="178" y="147"/>
                    </a:lnTo>
                    <a:lnTo>
                      <a:pt x="177" y="142"/>
                    </a:lnTo>
                    <a:lnTo>
                      <a:pt x="177" y="142"/>
                    </a:lnTo>
                    <a:lnTo>
                      <a:pt x="165" y="129"/>
                    </a:lnTo>
                    <a:lnTo>
                      <a:pt x="161" y="117"/>
                    </a:lnTo>
                    <a:lnTo>
                      <a:pt x="157" y="117"/>
                    </a:lnTo>
                    <a:lnTo>
                      <a:pt x="155" y="111"/>
                    </a:lnTo>
                    <a:lnTo>
                      <a:pt x="151" y="111"/>
                    </a:lnTo>
                    <a:lnTo>
                      <a:pt x="146" y="111"/>
                    </a:lnTo>
                    <a:lnTo>
                      <a:pt x="146" y="105"/>
                    </a:lnTo>
                    <a:lnTo>
                      <a:pt x="148" y="98"/>
                    </a:lnTo>
                    <a:lnTo>
                      <a:pt x="141" y="86"/>
                    </a:lnTo>
                    <a:lnTo>
                      <a:pt x="135" y="80"/>
                    </a:lnTo>
                    <a:lnTo>
                      <a:pt x="134" y="62"/>
                    </a:lnTo>
                    <a:lnTo>
                      <a:pt x="134" y="49"/>
                    </a:lnTo>
                    <a:lnTo>
                      <a:pt x="122" y="43"/>
                    </a:lnTo>
                    <a:lnTo>
                      <a:pt x="106" y="37"/>
                    </a:lnTo>
                    <a:lnTo>
                      <a:pt x="106" y="25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9" name="ЦФО_Костромская область">
                <a:extLst>
                  <a:ext uri="{FF2B5EF4-FFF2-40B4-BE49-F238E27FC236}">
                    <a16:creationId xmlns:a16="http://schemas.microsoft.com/office/drawing/2014/main" id="{7C1E8B08-B8AA-F419-84FF-06DE4EFFA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750" y="2974975"/>
                <a:ext cx="536575" cy="314325"/>
              </a:xfrm>
              <a:custGeom>
                <a:avLst/>
                <a:gdLst>
                  <a:gd name="T0" fmla="*/ 234 w 461"/>
                  <a:gd name="T1" fmla="*/ 17 h 269"/>
                  <a:gd name="T2" fmla="*/ 226 w 461"/>
                  <a:gd name="T3" fmla="*/ 9 h 269"/>
                  <a:gd name="T4" fmla="*/ 218 w 461"/>
                  <a:gd name="T5" fmla="*/ 9 h 269"/>
                  <a:gd name="T6" fmla="*/ 184 w 461"/>
                  <a:gd name="T7" fmla="*/ 9 h 269"/>
                  <a:gd name="T8" fmla="*/ 151 w 461"/>
                  <a:gd name="T9" fmla="*/ 9 h 269"/>
                  <a:gd name="T10" fmla="*/ 117 w 461"/>
                  <a:gd name="T11" fmla="*/ 26 h 269"/>
                  <a:gd name="T12" fmla="*/ 109 w 461"/>
                  <a:gd name="T13" fmla="*/ 51 h 269"/>
                  <a:gd name="T14" fmla="*/ 0 w 461"/>
                  <a:gd name="T15" fmla="*/ 109 h 269"/>
                  <a:gd name="T16" fmla="*/ 75 w 461"/>
                  <a:gd name="T17" fmla="*/ 135 h 269"/>
                  <a:gd name="T18" fmla="*/ 92 w 461"/>
                  <a:gd name="T19" fmla="*/ 143 h 269"/>
                  <a:gd name="T20" fmla="*/ 117 w 461"/>
                  <a:gd name="T21" fmla="*/ 168 h 269"/>
                  <a:gd name="T22" fmla="*/ 125 w 461"/>
                  <a:gd name="T23" fmla="*/ 193 h 269"/>
                  <a:gd name="T24" fmla="*/ 142 w 461"/>
                  <a:gd name="T25" fmla="*/ 202 h 269"/>
                  <a:gd name="T26" fmla="*/ 193 w 461"/>
                  <a:gd name="T27" fmla="*/ 244 h 269"/>
                  <a:gd name="T28" fmla="*/ 243 w 461"/>
                  <a:gd name="T29" fmla="*/ 227 h 269"/>
                  <a:gd name="T30" fmla="*/ 276 w 461"/>
                  <a:gd name="T31" fmla="*/ 244 h 269"/>
                  <a:gd name="T32" fmla="*/ 285 w 461"/>
                  <a:gd name="T33" fmla="*/ 260 h 269"/>
                  <a:gd name="T34" fmla="*/ 327 w 461"/>
                  <a:gd name="T35" fmla="*/ 269 h 269"/>
                  <a:gd name="T36" fmla="*/ 369 w 461"/>
                  <a:gd name="T37" fmla="*/ 244 h 269"/>
                  <a:gd name="T38" fmla="*/ 394 w 461"/>
                  <a:gd name="T39" fmla="*/ 252 h 269"/>
                  <a:gd name="T40" fmla="*/ 402 w 461"/>
                  <a:gd name="T41" fmla="*/ 244 h 269"/>
                  <a:gd name="T42" fmla="*/ 419 w 461"/>
                  <a:gd name="T43" fmla="*/ 244 h 269"/>
                  <a:gd name="T44" fmla="*/ 427 w 461"/>
                  <a:gd name="T45" fmla="*/ 244 h 269"/>
                  <a:gd name="T46" fmla="*/ 444 w 461"/>
                  <a:gd name="T47" fmla="*/ 210 h 269"/>
                  <a:gd name="T48" fmla="*/ 461 w 461"/>
                  <a:gd name="T49" fmla="*/ 168 h 269"/>
                  <a:gd name="T50" fmla="*/ 436 w 461"/>
                  <a:gd name="T51" fmla="*/ 143 h 269"/>
                  <a:gd name="T52" fmla="*/ 419 w 461"/>
                  <a:gd name="T53" fmla="*/ 160 h 269"/>
                  <a:gd name="T54" fmla="*/ 394 w 461"/>
                  <a:gd name="T55" fmla="*/ 151 h 269"/>
                  <a:gd name="T56" fmla="*/ 377 w 461"/>
                  <a:gd name="T57" fmla="*/ 160 h 269"/>
                  <a:gd name="T58" fmla="*/ 310 w 461"/>
                  <a:gd name="T59" fmla="*/ 101 h 269"/>
                  <a:gd name="T60" fmla="*/ 285 w 461"/>
                  <a:gd name="T61" fmla="*/ 76 h 269"/>
                  <a:gd name="T62" fmla="*/ 276 w 461"/>
                  <a:gd name="T63" fmla="*/ 68 h 269"/>
                  <a:gd name="T64" fmla="*/ 243 w 461"/>
                  <a:gd name="T65" fmla="*/ 51 h 269"/>
                  <a:gd name="T66" fmla="*/ 243 w 461"/>
                  <a:gd name="T67" fmla="*/ 2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1" h="269">
                    <a:moveTo>
                      <a:pt x="243" y="26"/>
                    </a:moveTo>
                    <a:lnTo>
                      <a:pt x="234" y="17"/>
                    </a:lnTo>
                    <a:lnTo>
                      <a:pt x="226" y="17"/>
                    </a:lnTo>
                    <a:lnTo>
                      <a:pt x="226" y="9"/>
                    </a:lnTo>
                    <a:lnTo>
                      <a:pt x="226" y="0"/>
                    </a:lnTo>
                    <a:lnTo>
                      <a:pt x="218" y="9"/>
                    </a:lnTo>
                    <a:lnTo>
                      <a:pt x="209" y="17"/>
                    </a:lnTo>
                    <a:lnTo>
                      <a:pt x="184" y="9"/>
                    </a:lnTo>
                    <a:lnTo>
                      <a:pt x="159" y="0"/>
                    </a:lnTo>
                    <a:lnTo>
                      <a:pt x="151" y="9"/>
                    </a:lnTo>
                    <a:lnTo>
                      <a:pt x="151" y="17"/>
                    </a:lnTo>
                    <a:lnTo>
                      <a:pt x="117" y="26"/>
                    </a:lnTo>
                    <a:lnTo>
                      <a:pt x="109" y="42"/>
                    </a:lnTo>
                    <a:lnTo>
                      <a:pt x="109" y="51"/>
                    </a:lnTo>
                    <a:lnTo>
                      <a:pt x="50" y="76"/>
                    </a:lnTo>
                    <a:lnTo>
                      <a:pt x="0" y="109"/>
                    </a:lnTo>
                    <a:lnTo>
                      <a:pt x="58" y="143"/>
                    </a:lnTo>
                    <a:lnTo>
                      <a:pt x="75" y="135"/>
                    </a:lnTo>
                    <a:lnTo>
                      <a:pt x="84" y="126"/>
                    </a:lnTo>
                    <a:lnTo>
                      <a:pt x="92" y="143"/>
                    </a:lnTo>
                    <a:lnTo>
                      <a:pt x="100" y="160"/>
                    </a:lnTo>
                    <a:lnTo>
                      <a:pt x="117" y="168"/>
                    </a:lnTo>
                    <a:lnTo>
                      <a:pt x="134" y="177"/>
                    </a:lnTo>
                    <a:lnTo>
                      <a:pt x="125" y="193"/>
                    </a:lnTo>
                    <a:lnTo>
                      <a:pt x="117" y="202"/>
                    </a:lnTo>
                    <a:lnTo>
                      <a:pt x="142" y="202"/>
                    </a:lnTo>
                    <a:lnTo>
                      <a:pt x="159" y="227"/>
                    </a:lnTo>
                    <a:lnTo>
                      <a:pt x="193" y="244"/>
                    </a:lnTo>
                    <a:lnTo>
                      <a:pt x="226" y="244"/>
                    </a:lnTo>
                    <a:lnTo>
                      <a:pt x="243" y="227"/>
                    </a:lnTo>
                    <a:lnTo>
                      <a:pt x="251" y="218"/>
                    </a:lnTo>
                    <a:lnTo>
                      <a:pt x="276" y="244"/>
                    </a:lnTo>
                    <a:lnTo>
                      <a:pt x="276" y="260"/>
                    </a:lnTo>
                    <a:lnTo>
                      <a:pt x="285" y="260"/>
                    </a:lnTo>
                    <a:lnTo>
                      <a:pt x="293" y="260"/>
                    </a:lnTo>
                    <a:lnTo>
                      <a:pt x="327" y="269"/>
                    </a:lnTo>
                    <a:lnTo>
                      <a:pt x="344" y="260"/>
                    </a:lnTo>
                    <a:lnTo>
                      <a:pt x="369" y="244"/>
                    </a:lnTo>
                    <a:lnTo>
                      <a:pt x="377" y="244"/>
                    </a:lnTo>
                    <a:lnTo>
                      <a:pt x="394" y="252"/>
                    </a:lnTo>
                    <a:lnTo>
                      <a:pt x="394" y="244"/>
                    </a:lnTo>
                    <a:lnTo>
                      <a:pt x="402" y="244"/>
                    </a:lnTo>
                    <a:lnTo>
                      <a:pt x="411" y="244"/>
                    </a:lnTo>
                    <a:lnTo>
                      <a:pt x="419" y="244"/>
                    </a:lnTo>
                    <a:lnTo>
                      <a:pt x="427" y="244"/>
                    </a:lnTo>
                    <a:lnTo>
                      <a:pt x="427" y="244"/>
                    </a:lnTo>
                    <a:lnTo>
                      <a:pt x="444" y="235"/>
                    </a:lnTo>
                    <a:lnTo>
                      <a:pt x="444" y="210"/>
                    </a:lnTo>
                    <a:lnTo>
                      <a:pt x="453" y="185"/>
                    </a:lnTo>
                    <a:lnTo>
                      <a:pt x="461" y="168"/>
                    </a:lnTo>
                    <a:lnTo>
                      <a:pt x="453" y="151"/>
                    </a:lnTo>
                    <a:lnTo>
                      <a:pt x="436" y="143"/>
                    </a:lnTo>
                    <a:lnTo>
                      <a:pt x="427" y="151"/>
                    </a:lnTo>
                    <a:lnTo>
                      <a:pt x="419" y="160"/>
                    </a:lnTo>
                    <a:lnTo>
                      <a:pt x="411" y="160"/>
                    </a:lnTo>
                    <a:lnTo>
                      <a:pt x="394" y="151"/>
                    </a:lnTo>
                    <a:lnTo>
                      <a:pt x="385" y="160"/>
                    </a:lnTo>
                    <a:lnTo>
                      <a:pt x="377" y="160"/>
                    </a:lnTo>
                    <a:lnTo>
                      <a:pt x="318" y="118"/>
                    </a:lnTo>
                    <a:lnTo>
                      <a:pt x="310" y="101"/>
                    </a:lnTo>
                    <a:lnTo>
                      <a:pt x="302" y="84"/>
                    </a:lnTo>
                    <a:lnTo>
                      <a:pt x="285" y="76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76" y="59"/>
                    </a:lnTo>
                    <a:lnTo>
                      <a:pt x="243" y="51"/>
                    </a:lnTo>
                    <a:lnTo>
                      <a:pt x="243" y="34"/>
                    </a:lnTo>
                    <a:lnTo>
                      <a:pt x="243" y="26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0" name="ЦФО_Калужская область">
                <a:extLst>
                  <a:ext uri="{FF2B5EF4-FFF2-40B4-BE49-F238E27FC236}">
                    <a16:creationId xmlns:a16="http://schemas.microsoft.com/office/drawing/2014/main" id="{FC4F6931-859A-C60F-5F1F-3EF0ECAB9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588" y="3014663"/>
                <a:ext cx="295274" cy="203777"/>
              </a:xfrm>
              <a:custGeom>
                <a:avLst/>
                <a:gdLst>
                  <a:gd name="T0" fmla="*/ 219 w 254"/>
                  <a:gd name="T1" fmla="*/ 67 h 176"/>
                  <a:gd name="T2" fmla="*/ 211 w 254"/>
                  <a:gd name="T3" fmla="*/ 50 h 176"/>
                  <a:gd name="T4" fmla="*/ 203 w 254"/>
                  <a:gd name="T5" fmla="*/ 34 h 176"/>
                  <a:gd name="T6" fmla="*/ 194 w 254"/>
                  <a:gd name="T7" fmla="*/ 34 h 176"/>
                  <a:gd name="T8" fmla="*/ 182 w 254"/>
                  <a:gd name="T9" fmla="*/ 25 h 176"/>
                  <a:gd name="T10" fmla="*/ 117 w 254"/>
                  <a:gd name="T11" fmla="*/ 42 h 176"/>
                  <a:gd name="T12" fmla="*/ 109 w 254"/>
                  <a:gd name="T13" fmla="*/ 34 h 176"/>
                  <a:gd name="T14" fmla="*/ 101 w 254"/>
                  <a:gd name="T15" fmla="*/ 25 h 176"/>
                  <a:gd name="T16" fmla="*/ 94 w 254"/>
                  <a:gd name="T17" fmla="*/ 34 h 176"/>
                  <a:gd name="T18" fmla="*/ 79 w 254"/>
                  <a:gd name="T19" fmla="*/ 34 h 176"/>
                  <a:gd name="T20" fmla="*/ 67 w 254"/>
                  <a:gd name="T21" fmla="*/ 8 h 176"/>
                  <a:gd name="T22" fmla="*/ 49 w 254"/>
                  <a:gd name="T23" fmla="*/ 0 h 176"/>
                  <a:gd name="T24" fmla="*/ 42 w 254"/>
                  <a:gd name="T25" fmla="*/ 8 h 176"/>
                  <a:gd name="T26" fmla="*/ 36 w 254"/>
                  <a:gd name="T27" fmla="*/ 17 h 176"/>
                  <a:gd name="T28" fmla="*/ 22 w 254"/>
                  <a:gd name="T29" fmla="*/ 17 h 176"/>
                  <a:gd name="T30" fmla="*/ 8 w 254"/>
                  <a:gd name="T31" fmla="*/ 25 h 176"/>
                  <a:gd name="T32" fmla="*/ 13 w 254"/>
                  <a:gd name="T33" fmla="*/ 67 h 176"/>
                  <a:gd name="T34" fmla="*/ 21 w 254"/>
                  <a:gd name="T35" fmla="*/ 101 h 176"/>
                  <a:gd name="T36" fmla="*/ 8 w 254"/>
                  <a:gd name="T37" fmla="*/ 117 h 176"/>
                  <a:gd name="T38" fmla="*/ 0 w 254"/>
                  <a:gd name="T39" fmla="*/ 126 h 176"/>
                  <a:gd name="T40" fmla="*/ 19 w 254"/>
                  <a:gd name="T41" fmla="*/ 159 h 176"/>
                  <a:gd name="T42" fmla="*/ 52 w 254"/>
                  <a:gd name="T43" fmla="*/ 168 h 176"/>
                  <a:gd name="T44" fmla="*/ 86 w 254"/>
                  <a:gd name="T45" fmla="*/ 176 h 176"/>
                  <a:gd name="T46" fmla="*/ 92 w 254"/>
                  <a:gd name="T47" fmla="*/ 168 h 176"/>
                  <a:gd name="T48" fmla="*/ 96 w 254"/>
                  <a:gd name="T49" fmla="*/ 159 h 176"/>
                  <a:gd name="T50" fmla="*/ 110 w 254"/>
                  <a:gd name="T51" fmla="*/ 151 h 176"/>
                  <a:gd name="T52" fmla="*/ 127 w 254"/>
                  <a:gd name="T53" fmla="*/ 151 h 176"/>
                  <a:gd name="T54" fmla="*/ 130 w 254"/>
                  <a:gd name="T55" fmla="*/ 143 h 176"/>
                  <a:gd name="T56" fmla="*/ 133 w 254"/>
                  <a:gd name="T57" fmla="*/ 143 h 176"/>
                  <a:gd name="T58" fmla="*/ 152 w 254"/>
                  <a:gd name="T59" fmla="*/ 151 h 176"/>
                  <a:gd name="T60" fmla="*/ 172 w 254"/>
                  <a:gd name="T61" fmla="*/ 159 h 176"/>
                  <a:gd name="T62" fmla="*/ 177 w 254"/>
                  <a:gd name="T63" fmla="*/ 159 h 176"/>
                  <a:gd name="T64" fmla="*/ 183 w 254"/>
                  <a:gd name="T65" fmla="*/ 168 h 176"/>
                  <a:gd name="T66" fmla="*/ 193 w 254"/>
                  <a:gd name="T67" fmla="*/ 159 h 176"/>
                  <a:gd name="T68" fmla="*/ 195 w 254"/>
                  <a:gd name="T69" fmla="*/ 151 h 176"/>
                  <a:gd name="T70" fmla="*/ 208 w 254"/>
                  <a:gd name="T71" fmla="*/ 151 h 176"/>
                  <a:gd name="T72" fmla="*/ 217 w 254"/>
                  <a:gd name="T73" fmla="*/ 151 h 176"/>
                  <a:gd name="T74" fmla="*/ 229 w 254"/>
                  <a:gd name="T75" fmla="*/ 143 h 176"/>
                  <a:gd name="T76" fmla="*/ 239 w 254"/>
                  <a:gd name="T77" fmla="*/ 134 h 176"/>
                  <a:gd name="T78" fmla="*/ 245 w 254"/>
                  <a:gd name="T79" fmla="*/ 126 h 176"/>
                  <a:gd name="T80" fmla="*/ 254 w 254"/>
                  <a:gd name="T81" fmla="*/ 109 h 176"/>
                  <a:gd name="T82" fmla="*/ 245 w 254"/>
                  <a:gd name="T83" fmla="*/ 75 h 176"/>
                  <a:gd name="T84" fmla="*/ 219 w 254"/>
                  <a:gd name="T85" fmla="*/ 59 h 176"/>
                  <a:gd name="T86" fmla="*/ 219 w 254"/>
                  <a:gd name="T87" fmla="*/ 6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4" h="176">
                    <a:moveTo>
                      <a:pt x="219" y="67"/>
                    </a:moveTo>
                    <a:lnTo>
                      <a:pt x="211" y="50"/>
                    </a:lnTo>
                    <a:lnTo>
                      <a:pt x="203" y="34"/>
                    </a:lnTo>
                    <a:lnTo>
                      <a:pt x="194" y="34"/>
                    </a:lnTo>
                    <a:lnTo>
                      <a:pt x="182" y="25"/>
                    </a:lnTo>
                    <a:lnTo>
                      <a:pt x="117" y="42"/>
                    </a:lnTo>
                    <a:lnTo>
                      <a:pt x="109" y="34"/>
                    </a:lnTo>
                    <a:lnTo>
                      <a:pt x="101" y="25"/>
                    </a:lnTo>
                    <a:lnTo>
                      <a:pt x="94" y="34"/>
                    </a:lnTo>
                    <a:lnTo>
                      <a:pt x="79" y="34"/>
                    </a:lnTo>
                    <a:lnTo>
                      <a:pt x="67" y="8"/>
                    </a:lnTo>
                    <a:lnTo>
                      <a:pt x="49" y="0"/>
                    </a:lnTo>
                    <a:lnTo>
                      <a:pt x="42" y="8"/>
                    </a:lnTo>
                    <a:lnTo>
                      <a:pt x="36" y="17"/>
                    </a:lnTo>
                    <a:lnTo>
                      <a:pt x="22" y="17"/>
                    </a:lnTo>
                    <a:lnTo>
                      <a:pt x="8" y="25"/>
                    </a:lnTo>
                    <a:lnTo>
                      <a:pt x="13" y="67"/>
                    </a:lnTo>
                    <a:lnTo>
                      <a:pt x="21" y="101"/>
                    </a:lnTo>
                    <a:lnTo>
                      <a:pt x="8" y="117"/>
                    </a:lnTo>
                    <a:lnTo>
                      <a:pt x="0" y="126"/>
                    </a:lnTo>
                    <a:lnTo>
                      <a:pt x="19" y="159"/>
                    </a:lnTo>
                    <a:lnTo>
                      <a:pt x="52" y="168"/>
                    </a:lnTo>
                    <a:lnTo>
                      <a:pt x="86" y="176"/>
                    </a:lnTo>
                    <a:lnTo>
                      <a:pt x="92" y="168"/>
                    </a:lnTo>
                    <a:lnTo>
                      <a:pt x="96" y="159"/>
                    </a:lnTo>
                    <a:lnTo>
                      <a:pt x="110" y="151"/>
                    </a:lnTo>
                    <a:lnTo>
                      <a:pt x="127" y="151"/>
                    </a:lnTo>
                    <a:lnTo>
                      <a:pt x="130" y="143"/>
                    </a:lnTo>
                    <a:lnTo>
                      <a:pt x="133" y="143"/>
                    </a:lnTo>
                    <a:lnTo>
                      <a:pt x="152" y="151"/>
                    </a:lnTo>
                    <a:lnTo>
                      <a:pt x="172" y="159"/>
                    </a:lnTo>
                    <a:lnTo>
                      <a:pt x="177" y="159"/>
                    </a:lnTo>
                    <a:lnTo>
                      <a:pt x="183" y="168"/>
                    </a:lnTo>
                    <a:lnTo>
                      <a:pt x="193" y="159"/>
                    </a:lnTo>
                    <a:lnTo>
                      <a:pt x="195" y="151"/>
                    </a:lnTo>
                    <a:lnTo>
                      <a:pt x="208" y="151"/>
                    </a:lnTo>
                    <a:lnTo>
                      <a:pt x="217" y="151"/>
                    </a:lnTo>
                    <a:lnTo>
                      <a:pt x="229" y="143"/>
                    </a:lnTo>
                    <a:lnTo>
                      <a:pt x="239" y="134"/>
                    </a:lnTo>
                    <a:lnTo>
                      <a:pt x="245" y="126"/>
                    </a:lnTo>
                    <a:lnTo>
                      <a:pt x="254" y="109"/>
                    </a:lnTo>
                    <a:lnTo>
                      <a:pt x="245" y="75"/>
                    </a:lnTo>
                    <a:lnTo>
                      <a:pt x="219" y="59"/>
                    </a:lnTo>
                    <a:lnTo>
                      <a:pt x="219" y="67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1" name="ЦФО_Ивановская область">
                <a:extLst>
                  <a:ext uri="{FF2B5EF4-FFF2-40B4-BE49-F238E27FC236}">
                    <a16:creationId xmlns:a16="http://schemas.microsoft.com/office/drawing/2014/main" id="{886E8318-2CD8-8C76-F7CC-750F41C1A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325" y="3082925"/>
                <a:ext cx="282575" cy="214313"/>
              </a:xfrm>
              <a:custGeom>
                <a:avLst/>
                <a:gdLst>
                  <a:gd name="T0" fmla="*/ 218 w 243"/>
                  <a:gd name="T1" fmla="*/ 84 h 184"/>
                  <a:gd name="T2" fmla="*/ 201 w 243"/>
                  <a:gd name="T3" fmla="*/ 75 h 184"/>
                  <a:gd name="T4" fmla="*/ 184 w 243"/>
                  <a:gd name="T5" fmla="*/ 67 h 184"/>
                  <a:gd name="T6" fmla="*/ 176 w 243"/>
                  <a:gd name="T7" fmla="*/ 50 h 184"/>
                  <a:gd name="T8" fmla="*/ 168 w 243"/>
                  <a:gd name="T9" fmla="*/ 33 h 184"/>
                  <a:gd name="T10" fmla="*/ 159 w 243"/>
                  <a:gd name="T11" fmla="*/ 42 h 184"/>
                  <a:gd name="T12" fmla="*/ 142 w 243"/>
                  <a:gd name="T13" fmla="*/ 50 h 184"/>
                  <a:gd name="T14" fmla="*/ 84 w 243"/>
                  <a:gd name="T15" fmla="*/ 16 h 184"/>
                  <a:gd name="T16" fmla="*/ 42 w 243"/>
                  <a:gd name="T17" fmla="*/ 0 h 184"/>
                  <a:gd name="T18" fmla="*/ 0 w 243"/>
                  <a:gd name="T19" fmla="*/ 16 h 184"/>
                  <a:gd name="T20" fmla="*/ 0 w 243"/>
                  <a:gd name="T21" fmla="*/ 16 h 184"/>
                  <a:gd name="T22" fmla="*/ 8 w 243"/>
                  <a:gd name="T23" fmla="*/ 42 h 184"/>
                  <a:gd name="T24" fmla="*/ 0 w 243"/>
                  <a:gd name="T25" fmla="*/ 75 h 184"/>
                  <a:gd name="T26" fmla="*/ 17 w 243"/>
                  <a:gd name="T27" fmla="*/ 75 h 184"/>
                  <a:gd name="T28" fmla="*/ 33 w 243"/>
                  <a:gd name="T29" fmla="*/ 75 h 184"/>
                  <a:gd name="T30" fmla="*/ 42 w 243"/>
                  <a:gd name="T31" fmla="*/ 92 h 184"/>
                  <a:gd name="T32" fmla="*/ 50 w 243"/>
                  <a:gd name="T33" fmla="*/ 109 h 184"/>
                  <a:gd name="T34" fmla="*/ 75 w 243"/>
                  <a:gd name="T35" fmla="*/ 134 h 184"/>
                  <a:gd name="T36" fmla="*/ 84 w 243"/>
                  <a:gd name="T37" fmla="*/ 134 h 184"/>
                  <a:gd name="T38" fmla="*/ 84 w 243"/>
                  <a:gd name="T39" fmla="*/ 134 h 184"/>
                  <a:gd name="T40" fmla="*/ 84 w 243"/>
                  <a:gd name="T41" fmla="*/ 151 h 184"/>
                  <a:gd name="T42" fmla="*/ 84 w 243"/>
                  <a:gd name="T43" fmla="*/ 159 h 184"/>
                  <a:gd name="T44" fmla="*/ 100 w 243"/>
                  <a:gd name="T45" fmla="*/ 167 h 184"/>
                  <a:gd name="T46" fmla="*/ 117 w 243"/>
                  <a:gd name="T47" fmla="*/ 176 h 184"/>
                  <a:gd name="T48" fmla="*/ 126 w 243"/>
                  <a:gd name="T49" fmla="*/ 176 h 184"/>
                  <a:gd name="T50" fmla="*/ 134 w 243"/>
                  <a:gd name="T51" fmla="*/ 184 h 184"/>
                  <a:gd name="T52" fmla="*/ 142 w 243"/>
                  <a:gd name="T53" fmla="*/ 176 h 184"/>
                  <a:gd name="T54" fmla="*/ 159 w 243"/>
                  <a:gd name="T55" fmla="*/ 159 h 184"/>
                  <a:gd name="T56" fmla="*/ 176 w 243"/>
                  <a:gd name="T57" fmla="*/ 167 h 184"/>
                  <a:gd name="T58" fmla="*/ 193 w 243"/>
                  <a:gd name="T59" fmla="*/ 176 h 184"/>
                  <a:gd name="T60" fmla="*/ 209 w 243"/>
                  <a:gd name="T61" fmla="*/ 167 h 184"/>
                  <a:gd name="T62" fmla="*/ 218 w 243"/>
                  <a:gd name="T63" fmla="*/ 151 h 184"/>
                  <a:gd name="T64" fmla="*/ 235 w 243"/>
                  <a:gd name="T65" fmla="*/ 142 h 184"/>
                  <a:gd name="T66" fmla="*/ 243 w 243"/>
                  <a:gd name="T67" fmla="*/ 142 h 184"/>
                  <a:gd name="T68" fmla="*/ 243 w 243"/>
                  <a:gd name="T69" fmla="*/ 134 h 184"/>
                  <a:gd name="T70" fmla="*/ 226 w 243"/>
                  <a:gd name="T71" fmla="*/ 109 h 184"/>
                  <a:gd name="T72" fmla="*/ 201 w 243"/>
                  <a:gd name="T73" fmla="*/ 109 h 184"/>
                  <a:gd name="T74" fmla="*/ 209 w 243"/>
                  <a:gd name="T75" fmla="*/ 100 h 184"/>
                  <a:gd name="T76" fmla="*/ 218 w 243"/>
                  <a:gd name="T77" fmla="*/ 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3" h="184">
                    <a:moveTo>
                      <a:pt x="218" y="84"/>
                    </a:moveTo>
                    <a:lnTo>
                      <a:pt x="201" y="75"/>
                    </a:lnTo>
                    <a:lnTo>
                      <a:pt x="184" y="67"/>
                    </a:lnTo>
                    <a:lnTo>
                      <a:pt x="176" y="50"/>
                    </a:lnTo>
                    <a:lnTo>
                      <a:pt x="168" y="33"/>
                    </a:lnTo>
                    <a:lnTo>
                      <a:pt x="159" y="42"/>
                    </a:lnTo>
                    <a:lnTo>
                      <a:pt x="142" y="50"/>
                    </a:lnTo>
                    <a:lnTo>
                      <a:pt x="84" y="16"/>
                    </a:lnTo>
                    <a:lnTo>
                      <a:pt x="42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42"/>
                    </a:lnTo>
                    <a:lnTo>
                      <a:pt x="0" y="75"/>
                    </a:lnTo>
                    <a:lnTo>
                      <a:pt x="17" y="75"/>
                    </a:lnTo>
                    <a:lnTo>
                      <a:pt x="33" y="75"/>
                    </a:lnTo>
                    <a:lnTo>
                      <a:pt x="42" y="92"/>
                    </a:lnTo>
                    <a:lnTo>
                      <a:pt x="50" y="109"/>
                    </a:lnTo>
                    <a:lnTo>
                      <a:pt x="75" y="134"/>
                    </a:lnTo>
                    <a:lnTo>
                      <a:pt x="84" y="134"/>
                    </a:lnTo>
                    <a:lnTo>
                      <a:pt x="84" y="134"/>
                    </a:lnTo>
                    <a:lnTo>
                      <a:pt x="84" y="151"/>
                    </a:lnTo>
                    <a:lnTo>
                      <a:pt x="84" y="159"/>
                    </a:lnTo>
                    <a:lnTo>
                      <a:pt x="100" y="167"/>
                    </a:lnTo>
                    <a:lnTo>
                      <a:pt x="117" y="176"/>
                    </a:lnTo>
                    <a:lnTo>
                      <a:pt x="126" y="176"/>
                    </a:lnTo>
                    <a:lnTo>
                      <a:pt x="134" y="184"/>
                    </a:lnTo>
                    <a:lnTo>
                      <a:pt x="142" y="176"/>
                    </a:lnTo>
                    <a:lnTo>
                      <a:pt x="159" y="159"/>
                    </a:lnTo>
                    <a:lnTo>
                      <a:pt x="176" y="167"/>
                    </a:lnTo>
                    <a:lnTo>
                      <a:pt x="193" y="176"/>
                    </a:lnTo>
                    <a:lnTo>
                      <a:pt x="209" y="167"/>
                    </a:lnTo>
                    <a:lnTo>
                      <a:pt x="218" y="151"/>
                    </a:lnTo>
                    <a:lnTo>
                      <a:pt x="235" y="142"/>
                    </a:lnTo>
                    <a:lnTo>
                      <a:pt x="243" y="142"/>
                    </a:lnTo>
                    <a:lnTo>
                      <a:pt x="243" y="134"/>
                    </a:lnTo>
                    <a:lnTo>
                      <a:pt x="226" y="109"/>
                    </a:lnTo>
                    <a:lnTo>
                      <a:pt x="201" y="109"/>
                    </a:lnTo>
                    <a:lnTo>
                      <a:pt x="209" y="100"/>
                    </a:lnTo>
                    <a:lnTo>
                      <a:pt x="218" y="84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2" name="ЦФО_Воронежская область">
                <a:extLst>
                  <a:ext uri="{FF2B5EF4-FFF2-40B4-BE49-F238E27FC236}">
                    <a16:creationId xmlns:a16="http://schemas.microsoft.com/office/drawing/2014/main" id="{6284F01A-C427-40FB-8BC7-C35953AE2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613" y="3494088"/>
                <a:ext cx="350838" cy="350838"/>
              </a:xfrm>
              <a:custGeom>
                <a:avLst/>
                <a:gdLst>
                  <a:gd name="T0" fmla="*/ 113 w 221"/>
                  <a:gd name="T1" fmla="*/ 12 h 221"/>
                  <a:gd name="T2" fmla="*/ 81 w 221"/>
                  <a:gd name="T3" fmla="*/ 0 h 221"/>
                  <a:gd name="T4" fmla="*/ 82 w 221"/>
                  <a:gd name="T5" fmla="*/ 5 h 221"/>
                  <a:gd name="T6" fmla="*/ 78 w 221"/>
                  <a:gd name="T7" fmla="*/ 18 h 221"/>
                  <a:gd name="T8" fmla="*/ 69 w 221"/>
                  <a:gd name="T9" fmla="*/ 18 h 221"/>
                  <a:gd name="T10" fmla="*/ 54 w 221"/>
                  <a:gd name="T11" fmla="*/ 24 h 221"/>
                  <a:gd name="T12" fmla="*/ 45 w 221"/>
                  <a:gd name="T13" fmla="*/ 49 h 221"/>
                  <a:gd name="T14" fmla="*/ 42 w 221"/>
                  <a:gd name="T15" fmla="*/ 61 h 221"/>
                  <a:gd name="T16" fmla="*/ 45 w 221"/>
                  <a:gd name="T17" fmla="*/ 73 h 221"/>
                  <a:gd name="T18" fmla="*/ 37 w 221"/>
                  <a:gd name="T19" fmla="*/ 92 h 221"/>
                  <a:gd name="T20" fmla="*/ 31 w 221"/>
                  <a:gd name="T21" fmla="*/ 110 h 221"/>
                  <a:gd name="T22" fmla="*/ 16 w 221"/>
                  <a:gd name="T23" fmla="*/ 129 h 221"/>
                  <a:gd name="T24" fmla="*/ 5 w 221"/>
                  <a:gd name="T25" fmla="*/ 147 h 221"/>
                  <a:gd name="T26" fmla="*/ 7 w 221"/>
                  <a:gd name="T27" fmla="*/ 190 h 221"/>
                  <a:gd name="T28" fmla="*/ 23 w 221"/>
                  <a:gd name="T29" fmla="*/ 203 h 221"/>
                  <a:gd name="T30" fmla="*/ 62 w 221"/>
                  <a:gd name="T31" fmla="*/ 221 h 221"/>
                  <a:gd name="T32" fmla="*/ 93 w 221"/>
                  <a:gd name="T33" fmla="*/ 209 h 221"/>
                  <a:gd name="T34" fmla="*/ 111 w 221"/>
                  <a:gd name="T35" fmla="*/ 203 h 221"/>
                  <a:gd name="T36" fmla="*/ 122 w 221"/>
                  <a:gd name="T37" fmla="*/ 178 h 221"/>
                  <a:gd name="T38" fmla="*/ 139 w 221"/>
                  <a:gd name="T39" fmla="*/ 165 h 221"/>
                  <a:gd name="T40" fmla="*/ 163 w 221"/>
                  <a:gd name="T41" fmla="*/ 165 h 221"/>
                  <a:gd name="T42" fmla="*/ 176 w 221"/>
                  <a:gd name="T43" fmla="*/ 178 h 221"/>
                  <a:gd name="T44" fmla="*/ 199 w 221"/>
                  <a:gd name="T45" fmla="*/ 190 h 221"/>
                  <a:gd name="T46" fmla="*/ 221 w 221"/>
                  <a:gd name="T47" fmla="*/ 172 h 221"/>
                  <a:gd name="T48" fmla="*/ 212 w 221"/>
                  <a:gd name="T49" fmla="*/ 147 h 221"/>
                  <a:gd name="T50" fmla="*/ 208 w 221"/>
                  <a:gd name="T51" fmla="*/ 141 h 221"/>
                  <a:gd name="T52" fmla="*/ 198 w 221"/>
                  <a:gd name="T53" fmla="*/ 129 h 221"/>
                  <a:gd name="T54" fmla="*/ 178 w 221"/>
                  <a:gd name="T55" fmla="*/ 110 h 221"/>
                  <a:gd name="T56" fmla="*/ 169 w 221"/>
                  <a:gd name="T57" fmla="*/ 98 h 221"/>
                  <a:gd name="T58" fmla="*/ 166 w 221"/>
                  <a:gd name="T59" fmla="*/ 79 h 221"/>
                  <a:gd name="T60" fmla="*/ 144 w 221"/>
                  <a:gd name="T61" fmla="*/ 55 h 221"/>
                  <a:gd name="T62" fmla="*/ 130 w 221"/>
                  <a:gd name="T63" fmla="*/ 36 h 221"/>
                  <a:gd name="T64" fmla="*/ 118 w 221"/>
                  <a:gd name="T65" fmla="*/ 24 h 221"/>
                  <a:gd name="T66" fmla="*/ 113 w 221"/>
                  <a:gd name="T67" fmla="*/ 1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1" h="221">
                    <a:moveTo>
                      <a:pt x="113" y="18"/>
                    </a:moveTo>
                    <a:lnTo>
                      <a:pt x="113" y="12"/>
                    </a:lnTo>
                    <a:lnTo>
                      <a:pt x="98" y="5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2" y="5"/>
                    </a:lnTo>
                    <a:lnTo>
                      <a:pt x="78" y="12"/>
                    </a:lnTo>
                    <a:lnTo>
                      <a:pt x="78" y="18"/>
                    </a:lnTo>
                    <a:lnTo>
                      <a:pt x="76" y="18"/>
                    </a:lnTo>
                    <a:lnTo>
                      <a:pt x="69" y="18"/>
                    </a:lnTo>
                    <a:lnTo>
                      <a:pt x="61" y="12"/>
                    </a:lnTo>
                    <a:lnTo>
                      <a:pt x="54" y="24"/>
                    </a:lnTo>
                    <a:lnTo>
                      <a:pt x="45" y="36"/>
                    </a:lnTo>
                    <a:lnTo>
                      <a:pt x="45" y="49"/>
                    </a:lnTo>
                    <a:lnTo>
                      <a:pt x="34" y="55"/>
                    </a:lnTo>
                    <a:lnTo>
                      <a:pt x="42" y="61"/>
                    </a:lnTo>
                    <a:lnTo>
                      <a:pt x="51" y="61"/>
                    </a:lnTo>
                    <a:lnTo>
                      <a:pt x="45" y="73"/>
                    </a:lnTo>
                    <a:lnTo>
                      <a:pt x="37" y="73"/>
                    </a:lnTo>
                    <a:lnTo>
                      <a:pt x="37" y="92"/>
                    </a:lnTo>
                    <a:lnTo>
                      <a:pt x="38" y="104"/>
                    </a:lnTo>
                    <a:lnTo>
                      <a:pt x="31" y="110"/>
                    </a:lnTo>
                    <a:lnTo>
                      <a:pt x="26" y="110"/>
                    </a:lnTo>
                    <a:lnTo>
                      <a:pt x="16" y="129"/>
                    </a:lnTo>
                    <a:lnTo>
                      <a:pt x="10" y="147"/>
                    </a:lnTo>
                    <a:lnTo>
                      <a:pt x="5" y="147"/>
                    </a:lnTo>
                    <a:lnTo>
                      <a:pt x="0" y="154"/>
                    </a:lnTo>
                    <a:lnTo>
                      <a:pt x="7" y="190"/>
                    </a:lnTo>
                    <a:lnTo>
                      <a:pt x="18" y="196"/>
                    </a:lnTo>
                    <a:lnTo>
                      <a:pt x="23" y="203"/>
                    </a:lnTo>
                    <a:lnTo>
                      <a:pt x="37" y="214"/>
                    </a:lnTo>
                    <a:lnTo>
                      <a:pt x="62" y="221"/>
                    </a:lnTo>
                    <a:lnTo>
                      <a:pt x="89" y="214"/>
                    </a:lnTo>
                    <a:lnTo>
                      <a:pt x="93" y="209"/>
                    </a:lnTo>
                    <a:lnTo>
                      <a:pt x="98" y="209"/>
                    </a:lnTo>
                    <a:lnTo>
                      <a:pt x="111" y="203"/>
                    </a:lnTo>
                    <a:lnTo>
                      <a:pt x="125" y="190"/>
                    </a:lnTo>
                    <a:lnTo>
                      <a:pt x="122" y="178"/>
                    </a:lnTo>
                    <a:lnTo>
                      <a:pt x="123" y="165"/>
                    </a:lnTo>
                    <a:lnTo>
                      <a:pt x="139" y="165"/>
                    </a:lnTo>
                    <a:lnTo>
                      <a:pt x="153" y="172"/>
                    </a:lnTo>
                    <a:lnTo>
                      <a:pt x="163" y="165"/>
                    </a:lnTo>
                    <a:lnTo>
                      <a:pt x="171" y="165"/>
                    </a:lnTo>
                    <a:lnTo>
                      <a:pt x="176" y="178"/>
                    </a:lnTo>
                    <a:lnTo>
                      <a:pt x="183" y="184"/>
                    </a:lnTo>
                    <a:lnTo>
                      <a:pt x="199" y="190"/>
                    </a:lnTo>
                    <a:lnTo>
                      <a:pt x="213" y="196"/>
                    </a:lnTo>
                    <a:lnTo>
                      <a:pt x="221" y="172"/>
                    </a:lnTo>
                    <a:lnTo>
                      <a:pt x="220" y="154"/>
                    </a:lnTo>
                    <a:lnTo>
                      <a:pt x="212" y="147"/>
                    </a:lnTo>
                    <a:lnTo>
                      <a:pt x="213" y="141"/>
                    </a:lnTo>
                    <a:lnTo>
                      <a:pt x="208" y="141"/>
                    </a:lnTo>
                    <a:lnTo>
                      <a:pt x="204" y="141"/>
                    </a:lnTo>
                    <a:lnTo>
                      <a:pt x="198" y="129"/>
                    </a:lnTo>
                    <a:lnTo>
                      <a:pt x="191" y="116"/>
                    </a:lnTo>
                    <a:lnTo>
                      <a:pt x="178" y="110"/>
                    </a:lnTo>
                    <a:lnTo>
                      <a:pt x="167" y="104"/>
                    </a:lnTo>
                    <a:lnTo>
                      <a:pt x="169" y="98"/>
                    </a:lnTo>
                    <a:lnTo>
                      <a:pt x="172" y="85"/>
                    </a:lnTo>
                    <a:lnTo>
                      <a:pt x="166" y="79"/>
                    </a:lnTo>
                    <a:lnTo>
                      <a:pt x="161" y="73"/>
                    </a:lnTo>
                    <a:lnTo>
                      <a:pt x="144" y="55"/>
                    </a:lnTo>
                    <a:lnTo>
                      <a:pt x="129" y="43"/>
                    </a:lnTo>
                    <a:lnTo>
                      <a:pt x="130" y="36"/>
                    </a:lnTo>
                    <a:lnTo>
                      <a:pt x="125" y="24"/>
                    </a:lnTo>
                    <a:lnTo>
                      <a:pt x="118" y="24"/>
                    </a:lnTo>
                    <a:lnTo>
                      <a:pt x="112" y="18"/>
                    </a:lnTo>
                    <a:lnTo>
                      <a:pt x="113" y="18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3" name="ЦФО_Владимирская область">
                <a:extLst>
                  <a:ext uri="{FF2B5EF4-FFF2-40B4-BE49-F238E27FC236}">
                    <a16:creationId xmlns:a16="http://schemas.microsoft.com/office/drawing/2014/main" id="{90A18C4D-A5C4-AEEB-C899-4B02E024B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850" y="3054350"/>
                <a:ext cx="254000" cy="312738"/>
              </a:xfrm>
              <a:custGeom>
                <a:avLst/>
                <a:gdLst>
                  <a:gd name="T0" fmla="*/ 134 w 218"/>
                  <a:gd name="T1" fmla="*/ 109 h 268"/>
                  <a:gd name="T2" fmla="*/ 118 w 218"/>
                  <a:gd name="T3" fmla="*/ 100 h 268"/>
                  <a:gd name="T4" fmla="*/ 101 w 218"/>
                  <a:gd name="T5" fmla="*/ 100 h 268"/>
                  <a:gd name="T6" fmla="*/ 109 w 218"/>
                  <a:gd name="T7" fmla="*/ 67 h 268"/>
                  <a:gd name="T8" fmla="*/ 101 w 218"/>
                  <a:gd name="T9" fmla="*/ 41 h 268"/>
                  <a:gd name="T10" fmla="*/ 101 w 218"/>
                  <a:gd name="T11" fmla="*/ 41 h 268"/>
                  <a:gd name="T12" fmla="*/ 67 w 218"/>
                  <a:gd name="T13" fmla="*/ 50 h 268"/>
                  <a:gd name="T14" fmla="*/ 42 w 218"/>
                  <a:gd name="T15" fmla="*/ 25 h 268"/>
                  <a:gd name="T16" fmla="*/ 42 w 218"/>
                  <a:gd name="T17" fmla="*/ 8 h 268"/>
                  <a:gd name="T18" fmla="*/ 42 w 218"/>
                  <a:gd name="T19" fmla="*/ 0 h 268"/>
                  <a:gd name="T20" fmla="*/ 17 w 218"/>
                  <a:gd name="T21" fmla="*/ 41 h 268"/>
                  <a:gd name="T22" fmla="*/ 0 w 218"/>
                  <a:gd name="T23" fmla="*/ 92 h 268"/>
                  <a:gd name="T24" fmla="*/ 9 w 218"/>
                  <a:gd name="T25" fmla="*/ 100 h 268"/>
                  <a:gd name="T26" fmla="*/ 17 w 218"/>
                  <a:gd name="T27" fmla="*/ 117 h 268"/>
                  <a:gd name="T28" fmla="*/ 17 w 218"/>
                  <a:gd name="T29" fmla="*/ 117 h 268"/>
                  <a:gd name="T30" fmla="*/ 25 w 218"/>
                  <a:gd name="T31" fmla="*/ 125 h 268"/>
                  <a:gd name="T32" fmla="*/ 42 w 218"/>
                  <a:gd name="T33" fmla="*/ 142 h 268"/>
                  <a:gd name="T34" fmla="*/ 25 w 218"/>
                  <a:gd name="T35" fmla="*/ 192 h 268"/>
                  <a:gd name="T36" fmla="*/ 51 w 218"/>
                  <a:gd name="T37" fmla="*/ 226 h 268"/>
                  <a:gd name="T38" fmla="*/ 84 w 218"/>
                  <a:gd name="T39" fmla="*/ 268 h 268"/>
                  <a:gd name="T40" fmla="*/ 118 w 218"/>
                  <a:gd name="T41" fmla="*/ 259 h 268"/>
                  <a:gd name="T42" fmla="*/ 134 w 218"/>
                  <a:gd name="T43" fmla="*/ 243 h 268"/>
                  <a:gd name="T44" fmla="*/ 168 w 218"/>
                  <a:gd name="T45" fmla="*/ 243 h 268"/>
                  <a:gd name="T46" fmla="*/ 193 w 218"/>
                  <a:gd name="T47" fmla="*/ 243 h 268"/>
                  <a:gd name="T48" fmla="*/ 193 w 218"/>
                  <a:gd name="T49" fmla="*/ 234 h 268"/>
                  <a:gd name="T50" fmla="*/ 201 w 218"/>
                  <a:gd name="T51" fmla="*/ 234 h 268"/>
                  <a:gd name="T52" fmla="*/ 218 w 218"/>
                  <a:gd name="T53" fmla="*/ 234 h 268"/>
                  <a:gd name="T54" fmla="*/ 210 w 218"/>
                  <a:gd name="T55" fmla="*/ 234 h 268"/>
                  <a:gd name="T56" fmla="*/ 210 w 218"/>
                  <a:gd name="T57" fmla="*/ 226 h 268"/>
                  <a:gd name="T58" fmla="*/ 218 w 218"/>
                  <a:gd name="T59" fmla="*/ 218 h 268"/>
                  <a:gd name="T60" fmla="*/ 218 w 218"/>
                  <a:gd name="T61" fmla="*/ 201 h 268"/>
                  <a:gd name="T62" fmla="*/ 201 w 218"/>
                  <a:gd name="T63" fmla="*/ 192 h 268"/>
                  <a:gd name="T64" fmla="*/ 185 w 218"/>
                  <a:gd name="T65" fmla="*/ 184 h 268"/>
                  <a:gd name="T66" fmla="*/ 185 w 218"/>
                  <a:gd name="T67" fmla="*/ 176 h 268"/>
                  <a:gd name="T68" fmla="*/ 185 w 218"/>
                  <a:gd name="T69" fmla="*/ 167 h 268"/>
                  <a:gd name="T70" fmla="*/ 185 w 218"/>
                  <a:gd name="T71" fmla="*/ 159 h 268"/>
                  <a:gd name="T72" fmla="*/ 176 w 218"/>
                  <a:gd name="T73" fmla="*/ 159 h 268"/>
                  <a:gd name="T74" fmla="*/ 151 w 218"/>
                  <a:gd name="T75" fmla="*/ 134 h 268"/>
                  <a:gd name="T76" fmla="*/ 143 w 218"/>
                  <a:gd name="T77" fmla="*/ 117 h 268"/>
                  <a:gd name="T78" fmla="*/ 134 w 218"/>
                  <a:gd name="T79" fmla="*/ 10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8" h="268">
                    <a:moveTo>
                      <a:pt x="134" y="109"/>
                    </a:moveTo>
                    <a:lnTo>
                      <a:pt x="118" y="100"/>
                    </a:lnTo>
                    <a:lnTo>
                      <a:pt x="101" y="100"/>
                    </a:lnTo>
                    <a:lnTo>
                      <a:pt x="109" y="67"/>
                    </a:lnTo>
                    <a:lnTo>
                      <a:pt x="101" y="41"/>
                    </a:lnTo>
                    <a:lnTo>
                      <a:pt x="101" y="41"/>
                    </a:lnTo>
                    <a:lnTo>
                      <a:pt x="67" y="50"/>
                    </a:lnTo>
                    <a:lnTo>
                      <a:pt x="42" y="25"/>
                    </a:lnTo>
                    <a:lnTo>
                      <a:pt x="42" y="8"/>
                    </a:lnTo>
                    <a:lnTo>
                      <a:pt x="42" y="0"/>
                    </a:lnTo>
                    <a:lnTo>
                      <a:pt x="17" y="41"/>
                    </a:lnTo>
                    <a:lnTo>
                      <a:pt x="0" y="92"/>
                    </a:lnTo>
                    <a:lnTo>
                      <a:pt x="9" y="100"/>
                    </a:lnTo>
                    <a:lnTo>
                      <a:pt x="17" y="117"/>
                    </a:lnTo>
                    <a:lnTo>
                      <a:pt x="17" y="117"/>
                    </a:lnTo>
                    <a:lnTo>
                      <a:pt x="25" y="125"/>
                    </a:lnTo>
                    <a:lnTo>
                      <a:pt x="42" y="142"/>
                    </a:lnTo>
                    <a:lnTo>
                      <a:pt x="25" y="192"/>
                    </a:lnTo>
                    <a:lnTo>
                      <a:pt x="51" y="226"/>
                    </a:lnTo>
                    <a:lnTo>
                      <a:pt x="84" y="268"/>
                    </a:lnTo>
                    <a:lnTo>
                      <a:pt x="118" y="259"/>
                    </a:lnTo>
                    <a:lnTo>
                      <a:pt x="134" y="243"/>
                    </a:lnTo>
                    <a:lnTo>
                      <a:pt x="168" y="243"/>
                    </a:lnTo>
                    <a:lnTo>
                      <a:pt x="193" y="243"/>
                    </a:lnTo>
                    <a:lnTo>
                      <a:pt x="193" y="234"/>
                    </a:lnTo>
                    <a:lnTo>
                      <a:pt x="201" y="234"/>
                    </a:lnTo>
                    <a:lnTo>
                      <a:pt x="218" y="234"/>
                    </a:lnTo>
                    <a:lnTo>
                      <a:pt x="210" y="234"/>
                    </a:lnTo>
                    <a:lnTo>
                      <a:pt x="210" y="226"/>
                    </a:lnTo>
                    <a:lnTo>
                      <a:pt x="218" y="218"/>
                    </a:lnTo>
                    <a:lnTo>
                      <a:pt x="218" y="201"/>
                    </a:lnTo>
                    <a:lnTo>
                      <a:pt x="201" y="192"/>
                    </a:lnTo>
                    <a:lnTo>
                      <a:pt x="185" y="184"/>
                    </a:lnTo>
                    <a:lnTo>
                      <a:pt x="185" y="176"/>
                    </a:lnTo>
                    <a:lnTo>
                      <a:pt x="185" y="167"/>
                    </a:lnTo>
                    <a:lnTo>
                      <a:pt x="185" y="159"/>
                    </a:lnTo>
                    <a:lnTo>
                      <a:pt x="176" y="159"/>
                    </a:lnTo>
                    <a:lnTo>
                      <a:pt x="151" y="134"/>
                    </a:lnTo>
                    <a:lnTo>
                      <a:pt x="143" y="117"/>
                    </a:lnTo>
                    <a:lnTo>
                      <a:pt x="134" y="109"/>
                    </a:ln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4" name="ЦФО_Брянская область">
                <a:extLst>
                  <a:ext uri="{FF2B5EF4-FFF2-40B4-BE49-F238E27FC236}">
                    <a16:creationId xmlns:a16="http://schemas.microsoft.com/office/drawing/2014/main" id="{EDE2A56E-3280-E6EC-04F5-8A1AD525C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475" y="3014663"/>
                <a:ext cx="288925" cy="274638"/>
              </a:xfrm>
              <a:custGeom>
                <a:avLst/>
                <a:gdLst>
                  <a:gd name="T0" fmla="*/ 176 w 248"/>
                  <a:gd name="T1" fmla="*/ 34 h 235"/>
                  <a:gd name="T2" fmla="*/ 168 w 248"/>
                  <a:gd name="T3" fmla="*/ 42 h 235"/>
                  <a:gd name="T4" fmla="*/ 159 w 248"/>
                  <a:gd name="T5" fmla="*/ 42 h 235"/>
                  <a:gd name="T6" fmla="*/ 153 w 248"/>
                  <a:gd name="T7" fmla="*/ 42 h 235"/>
                  <a:gd name="T8" fmla="*/ 150 w 248"/>
                  <a:gd name="T9" fmla="*/ 42 h 235"/>
                  <a:gd name="T10" fmla="*/ 142 w 248"/>
                  <a:gd name="T11" fmla="*/ 42 h 235"/>
                  <a:gd name="T12" fmla="*/ 134 w 248"/>
                  <a:gd name="T13" fmla="*/ 42 h 235"/>
                  <a:gd name="T14" fmla="*/ 118 w 248"/>
                  <a:gd name="T15" fmla="*/ 34 h 235"/>
                  <a:gd name="T16" fmla="*/ 100 w 248"/>
                  <a:gd name="T17" fmla="*/ 34 h 235"/>
                  <a:gd name="T18" fmla="*/ 86 w 248"/>
                  <a:gd name="T19" fmla="*/ 8 h 235"/>
                  <a:gd name="T20" fmla="*/ 61 w 248"/>
                  <a:gd name="T21" fmla="*/ 0 h 235"/>
                  <a:gd name="T22" fmla="*/ 53 w 248"/>
                  <a:gd name="T23" fmla="*/ 8 h 235"/>
                  <a:gd name="T24" fmla="*/ 51 w 248"/>
                  <a:gd name="T25" fmla="*/ 25 h 235"/>
                  <a:gd name="T26" fmla="*/ 46 w 248"/>
                  <a:gd name="T27" fmla="*/ 34 h 235"/>
                  <a:gd name="T28" fmla="*/ 40 w 248"/>
                  <a:gd name="T29" fmla="*/ 34 h 235"/>
                  <a:gd name="T30" fmla="*/ 27 w 248"/>
                  <a:gd name="T31" fmla="*/ 50 h 235"/>
                  <a:gd name="T32" fmla="*/ 14 w 248"/>
                  <a:gd name="T33" fmla="*/ 67 h 235"/>
                  <a:gd name="T34" fmla="*/ 6 w 248"/>
                  <a:gd name="T35" fmla="*/ 84 h 235"/>
                  <a:gd name="T36" fmla="*/ 0 w 248"/>
                  <a:gd name="T37" fmla="*/ 84 h 235"/>
                  <a:gd name="T38" fmla="*/ 7 w 248"/>
                  <a:gd name="T39" fmla="*/ 92 h 235"/>
                  <a:gd name="T40" fmla="*/ 5 w 248"/>
                  <a:gd name="T41" fmla="*/ 101 h 235"/>
                  <a:gd name="T42" fmla="*/ 10 w 248"/>
                  <a:gd name="T43" fmla="*/ 101 h 235"/>
                  <a:gd name="T44" fmla="*/ 31 w 248"/>
                  <a:gd name="T45" fmla="*/ 109 h 235"/>
                  <a:gd name="T46" fmla="*/ 47 w 248"/>
                  <a:gd name="T47" fmla="*/ 101 h 235"/>
                  <a:gd name="T48" fmla="*/ 55 w 248"/>
                  <a:gd name="T49" fmla="*/ 109 h 235"/>
                  <a:gd name="T50" fmla="*/ 60 w 248"/>
                  <a:gd name="T51" fmla="*/ 126 h 235"/>
                  <a:gd name="T52" fmla="*/ 76 w 248"/>
                  <a:gd name="T53" fmla="*/ 134 h 235"/>
                  <a:gd name="T54" fmla="*/ 89 w 248"/>
                  <a:gd name="T55" fmla="*/ 143 h 235"/>
                  <a:gd name="T56" fmla="*/ 109 w 248"/>
                  <a:gd name="T57" fmla="*/ 168 h 235"/>
                  <a:gd name="T58" fmla="*/ 112 w 248"/>
                  <a:gd name="T59" fmla="*/ 193 h 235"/>
                  <a:gd name="T60" fmla="*/ 101 w 248"/>
                  <a:gd name="T61" fmla="*/ 210 h 235"/>
                  <a:gd name="T62" fmla="*/ 99 w 248"/>
                  <a:gd name="T63" fmla="*/ 235 h 235"/>
                  <a:gd name="T64" fmla="*/ 115 w 248"/>
                  <a:gd name="T65" fmla="*/ 218 h 235"/>
                  <a:gd name="T66" fmla="*/ 130 w 248"/>
                  <a:gd name="T67" fmla="*/ 235 h 235"/>
                  <a:gd name="T68" fmla="*/ 136 w 248"/>
                  <a:gd name="T69" fmla="*/ 226 h 235"/>
                  <a:gd name="T70" fmla="*/ 140 w 248"/>
                  <a:gd name="T71" fmla="*/ 218 h 235"/>
                  <a:gd name="T72" fmla="*/ 145 w 248"/>
                  <a:gd name="T73" fmla="*/ 226 h 235"/>
                  <a:gd name="T74" fmla="*/ 149 w 248"/>
                  <a:gd name="T75" fmla="*/ 226 h 235"/>
                  <a:gd name="T76" fmla="*/ 170 w 248"/>
                  <a:gd name="T77" fmla="*/ 218 h 235"/>
                  <a:gd name="T78" fmla="*/ 179 w 248"/>
                  <a:gd name="T79" fmla="*/ 210 h 235"/>
                  <a:gd name="T80" fmla="*/ 199 w 248"/>
                  <a:gd name="T81" fmla="*/ 201 h 235"/>
                  <a:gd name="T82" fmla="*/ 201 w 248"/>
                  <a:gd name="T83" fmla="*/ 184 h 235"/>
                  <a:gd name="T84" fmla="*/ 205 w 248"/>
                  <a:gd name="T85" fmla="*/ 168 h 235"/>
                  <a:gd name="T86" fmla="*/ 218 w 248"/>
                  <a:gd name="T87" fmla="*/ 176 h 235"/>
                  <a:gd name="T88" fmla="*/ 237 w 248"/>
                  <a:gd name="T89" fmla="*/ 168 h 235"/>
                  <a:gd name="T90" fmla="*/ 243 w 248"/>
                  <a:gd name="T91" fmla="*/ 168 h 235"/>
                  <a:gd name="T92" fmla="*/ 246 w 248"/>
                  <a:gd name="T93" fmla="*/ 159 h 235"/>
                  <a:gd name="T94" fmla="*/ 227 w 248"/>
                  <a:gd name="T95" fmla="*/ 126 h 235"/>
                  <a:gd name="T96" fmla="*/ 235 w 248"/>
                  <a:gd name="T97" fmla="*/ 109 h 235"/>
                  <a:gd name="T98" fmla="*/ 248 w 248"/>
                  <a:gd name="T99" fmla="*/ 101 h 235"/>
                  <a:gd name="T100" fmla="*/ 240 w 248"/>
                  <a:gd name="T101" fmla="*/ 59 h 235"/>
                  <a:gd name="T102" fmla="*/ 235 w 248"/>
                  <a:gd name="T103" fmla="*/ 25 h 235"/>
                  <a:gd name="T104" fmla="*/ 206 w 248"/>
                  <a:gd name="T105" fmla="*/ 34 h 235"/>
                  <a:gd name="T106" fmla="*/ 176 w 248"/>
                  <a:gd name="T107" fmla="*/ 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8" h="235">
                    <a:moveTo>
                      <a:pt x="176" y="34"/>
                    </a:moveTo>
                    <a:lnTo>
                      <a:pt x="168" y="42"/>
                    </a:lnTo>
                    <a:lnTo>
                      <a:pt x="159" y="42"/>
                    </a:lnTo>
                    <a:lnTo>
                      <a:pt x="153" y="42"/>
                    </a:lnTo>
                    <a:lnTo>
                      <a:pt x="150" y="42"/>
                    </a:lnTo>
                    <a:lnTo>
                      <a:pt x="142" y="42"/>
                    </a:lnTo>
                    <a:lnTo>
                      <a:pt x="134" y="42"/>
                    </a:lnTo>
                    <a:lnTo>
                      <a:pt x="118" y="34"/>
                    </a:lnTo>
                    <a:lnTo>
                      <a:pt x="100" y="34"/>
                    </a:lnTo>
                    <a:lnTo>
                      <a:pt x="86" y="8"/>
                    </a:lnTo>
                    <a:lnTo>
                      <a:pt x="61" y="0"/>
                    </a:lnTo>
                    <a:lnTo>
                      <a:pt x="53" y="8"/>
                    </a:lnTo>
                    <a:lnTo>
                      <a:pt x="51" y="25"/>
                    </a:lnTo>
                    <a:lnTo>
                      <a:pt x="46" y="34"/>
                    </a:lnTo>
                    <a:lnTo>
                      <a:pt x="40" y="34"/>
                    </a:lnTo>
                    <a:lnTo>
                      <a:pt x="27" y="50"/>
                    </a:lnTo>
                    <a:lnTo>
                      <a:pt x="14" y="67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7" y="92"/>
                    </a:lnTo>
                    <a:lnTo>
                      <a:pt x="5" y="101"/>
                    </a:lnTo>
                    <a:lnTo>
                      <a:pt x="10" y="101"/>
                    </a:lnTo>
                    <a:lnTo>
                      <a:pt x="31" y="109"/>
                    </a:lnTo>
                    <a:lnTo>
                      <a:pt x="47" y="101"/>
                    </a:lnTo>
                    <a:lnTo>
                      <a:pt x="55" y="109"/>
                    </a:lnTo>
                    <a:lnTo>
                      <a:pt x="60" y="126"/>
                    </a:lnTo>
                    <a:lnTo>
                      <a:pt x="76" y="134"/>
                    </a:lnTo>
                    <a:lnTo>
                      <a:pt x="89" y="143"/>
                    </a:lnTo>
                    <a:lnTo>
                      <a:pt x="109" y="168"/>
                    </a:lnTo>
                    <a:lnTo>
                      <a:pt x="112" y="193"/>
                    </a:lnTo>
                    <a:lnTo>
                      <a:pt x="101" y="210"/>
                    </a:lnTo>
                    <a:lnTo>
                      <a:pt x="99" y="235"/>
                    </a:lnTo>
                    <a:lnTo>
                      <a:pt x="115" y="218"/>
                    </a:lnTo>
                    <a:lnTo>
                      <a:pt x="130" y="235"/>
                    </a:lnTo>
                    <a:lnTo>
                      <a:pt x="136" y="226"/>
                    </a:lnTo>
                    <a:lnTo>
                      <a:pt x="140" y="218"/>
                    </a:lnTo>
                    <a:lnTo>
                      <a:pt x="145" y="226"/>
                    </a:lnTo>
                    <a:lnTo>
                      <a:pt x="149" y="226"/>
                    </a:lnTo>
                    <a:lnTo>
                      <a:pt x="170" y="218"/>
                    </a:lnTo>
                    <a:lnTo>
                      <a:pt x="179" y="210"/>
                    </a:lnTo>
                    <a:lnTo>
                      <a:pt x="199" y="201"/>
                    </a:lnTo>
                    <a:lnTo>
                      <a:pt x="201" y="184"/>
                    </a:lnTo>
                    <a:lnTo>
                      <a:pt x="205" y="168"/>
                    </a:lnTo>
                    <a:lnTo>
                      <a:pt x="218" y="176"/>
                    </a:lnTo>
                    <a:lnTo>
                      <a:pt x="237" y="168"/>
                    </a:lnTo>
                    <a:lnTo>
                      <a:pt x="243" y="168"/>
                    </a:lnTo>
                    <a:lnTo>
                      <a:pt x="246" y="159"/>
                    </a:lnTo>
                    <a:lnTo>
                      <a:pt x="227" y="126"/>
                    </a:lnTo>
                    <a:lnTo>
                      <a:pt x="235" y="109"/>
                    </a:lnTo>
                    <a:lnTo>
                      <a:pt x="248" y="101"/>
                    </a:lnTo>
                    <a:lnTo>
                      <a:pt x="240" y="59"/>
                    </a:lnTo>
                    <a:lnTo>
                      <a:pt x="235" y="25"/>
                    </a:lnTo>
                    <a:lnTo>
                      <a:pt x="206" y="34"/>
                    </a:lnTo>
                    <a:lnTo>
                      <a:pt x="176" y="34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5" name="ЦФО_Белгородская область">
                <a:extLst>
                  <a:ext uri="{FF2B5EF4-FFF2-40B4-BE49-F238E27FC236}">
                    <a16:creationId xmlns:a16="http://schemas.microsoft.com/office/drawing/2014/main" id="{2FE73ADC-03AE-3525-E209-B0D6A3956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451" y="3424238"/>
                <a:ext cx="238125" cy="314325"/>
              </a:xfrm>
              <a:custGeom>
                <a:avLst/>
                <a:gdLst>
                  <a:gd name="T0" fmla="*/ 182 w 205"/>
                  <a:gd name="T1" fmla="*/ 134 h 269"/>
                  <a:gd name="T2" fmla="*/ 196 w 205"/>
                  <a:gd name="T3" fmla="*/ 126 h 269"/>
                  <a:gd name="T4" fmla="*/ 197 w 205"/>
                  <a:gd name="T5" fmla="*/ 109 h 269"/>
                  <a:gd name="T6" fmla="*/ 190 w 205"/>
                  <a:gd name="T7" fmla="*/ 92 h 269"/>
                  <a:gd name="T8" fmla="*/ 182 w 205"/>
                  <a:gd name="T9" fmla="*/ 84 h 269"/>
                  <a:gd name="T10" fmla="*/ 132 w 205"/>
                  <a:gd name="T11" fmla="*/ 59 h 269"/>
                  <a:gd name="T12" fmla="*/ 93 w 205"/>
                  <a:gd name="T13" fmla="*/ 42 h 269"/>
                  <a:gd name="T14" fmla="*/ 83 w 205"/>
                  <a:gd name="T15" fmla="*/ 25 h 269"/>
                  <a:gd name="T16" fmla="*/ 76 w 205"/>
                  <a:gd name="T17" fmla="*/ 17 h 269"/>
                  <a:gd name="T18" fmla="*/ 70 w 205"/>
                  <a:gd name="T19" fmla="*/ 17 h 269"/>
                  <a:gd name="T20" fmla="*/ 65 w 205"/>
                  <a:gd name="T21" fmla="*/ 17 h 269"/>
                  <a:gd name="T22" fmla="*/ 46 w 205"/>
                  <a:gd name="T23" fmla="*/ 17 h 269"/>
                  <a:gd name="T24" fmla="*/ 30 w 205"/>
                  <a:gd name="T25" fmla="*/ 0 h 269"/>
                  <a:gd name="T26" fmla="*/ 0 w 205"/>
                  <a:gd name="T27" fmla="*/ 50 h 269"/>
                  <a:gd name="T28" fmla="*/ 10 w 205"/>
                  <a:gd name="T29" fmla="*/ 59 h 269"/>
                  <a:gd name="T30" fmla="*/ 27 w 205"/>
                  <a:gd name="T31" fmla="*/ 76 h 269"/>
                  <a:gd name="T32" fmla="*/ 31 w 205"/>
                  <a:gd name="T33" fmla="*/ 92 h 269"/>
                  <a:gd name="T34" fmla="*/ 37 w 205"/>
                  <a:gd name="T35" fmla="*/ 109 h 269"/>
                  <a:gd name="T36" fmla="*/ 38 w 205"/>
                  <a:gd name="T37" fmla="*/ 118 h 269"/>
                  <a:gd name="T38" fmla="*/ 66 w 205"/>
                  <a:gd name="T39" fmla="*/ 126 h 269"/>
                  <a:gd name="T40" fmla="*/ 93 w 205"/>
                  <a:gd name="T41" fmla="*/ 143 h 269"/>
                  <a:gd name="T42" fmla="*/ 92 w 205"/>
                  <a:gd name="T43" fmla="*/ 143 h 269"/>
                  <a:gd name="T44" fmla="*/ 89 w 205"/>
                  <a:gd name="T45" fmla="*/ 143 h 269"/>
                  <a:gd name="T46" fmla="*/ 83 w 205"/>
                  <a:gd name="T47" fmla="*/ 176 h 269"/>
                  <a:gd name="T48" fmla="*/ 83 w 205"/>
                  <a:gd name="T49" fmla="*/ 201 h 269"/>
                  <a:gd name="T50" fmla="*/ 94 w 205"/>
                  <a:gd name="T51" fmla="*/ 210 h 269"/>
                  <a:gd name="T52" fmla="*/ 105 w 205"/>
                  <a:gd name="T53" fmla="*/ 201 h 269"/>
                  <a:gd name="T54" fmla="*/ 115 w 205"/>
                  <a:gd name="T55" fmla="*/ 235 h 269"/>
                  <a:gd name="T56" fmla="*/ 135 w 205"/>
                  <a:gd name="T57" fmla="*/ 269 h 269"/>
                  <a:gd name="T58" fmla="*/ 141 w 205"/>
                  <a:gd name="T59" fmla="*/ 260 h 269"/>
                  <a:gd name="T60" fmla="*/ 149 w 205"/>
                  <a:gd name="T61" fmla="*/ 252 h 269"/>
                  <a:gd name="T62" fmla="*/ 157 w 205"/>
                  <a:gd name="T63" fmla="*/ 235 h 269"/>
                  <a:gd name="T64" fmla="*/ 170 w 205"/>
                  <a:gd name="T65" fmla="*/ 210 h 269"/>
                  <a:gd name="T66" fmla="*/ 178 w 205"/>
                  <a:gd name="T67" fmla="*/ 210 h 269"/>
                  <a:gd name="T68" fmla="*/ 187 w 205"/>
                  <a:gd name="T69" fmla="*/ 201 h 269"/>
                  <a:gd name="T70" fmla="*/ 185 w 205"/>
                  <a:gd name="T71" fmla="*/ 185 h 269"/>
                  <a:gd name="T72" fmla="*/ 185 w 205"/>
                  <a:gd name="T73" fmla="*/ 159 h 269"/>
                  <a:gd name="T74" fmla="*/ 197 w 205"/>
                  <a:gd name="T75" fmla="*/ 159 h 269"/>
                  <a:gd name="T76" fmla="*/ 205 w 205"/>
                  <a:gd name="T77" fmla="*/ 143 h 269"/>
                  <a:gd name="T78" fmla="*/ 193 w 205"/>
                  <a:gd name="T79" fmla="*/ 143 h 269"/>
                  <a:gd name="T80" fmla="*/ 182 w 205"/>
                  <a:gd name="T81" fmla="*/ 126 h 269"/>
                  <a:gd name="T82" fmla="*/ 182 w 205"/>
                  <a:gd name="T83" fmla="*/ 13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5" h="269">
                    <a:moveTo>
                      <a:pt x="182" y="134"/>
                    </a:moveTo>
                    <a:lnTo>
                      <a:pt x="196" y="126"/>
                    </a:lnTo>
                    <a:lnTo>
                      <a:pt x="197" y="109"/>
                    </a:lnTo>
                    <a:lnTo>
                      <a:pt x="190" y="92"/>
                    </a:lnTo>
                    <a:lnTo>
                      <a:pt x="182" y="84"/>
                    </a:lnTo>
                    <a:lnTo>
                      <a:pt x="132" y="59"/>
                    </a:lnTo>
                    <a:lnTo>
                      <a:pt x="93" y="42"/>
                    </a:lnTo>
                    <a:lnTo>
                      <a:pt x="83" y="25"/>
                    </a:lnTo>
                    <a:lnTo>
                      <a:pt x="76" y="17"/>
                    </a:lnTo>
                    <a:lnTo>
                      <a:pt x="70" y="17"/>
                    </a:lnTo>
                    <a:lnTo>
                      <a:pt x="65" y="17"/>
                    </a:lnTo>
                    <a:lnTo>
                      <a:pt x="46" y="17"/>
                    </a:lnTo>
                    <a:lnTo>
                      <a:pt x="30" y="0"/>
                    </a:lnTo>
                    <a:lnTo>
                      <a:pt x="0" y="50"/>
                    </a:lnTo>
                    <a:lnTo>
                      <a:pt x="10" y="59"/>
                    </a:lnTo>
                    <a:lnTo>
                      <a:pt x="27" y="76"/>
                    </a:lnTo>
                    <a:lnTo>
                      <a:pt x="31" y="92"/>
                    </a:lnTo>
                    <a:lnTo>
                      <a:pt x="37" y="109"/>
                    </a:lnTo>
                    <a:lnTo>
                      <a:pt x="38" y="118"/>
                    </a:lnTo>
                    <a:lnTo>
                      <a:pt x="66" y="126"/>
                    </a:lnTo>
                    <a:lnTo>
                      <a:pt x="93" y="143"/>
                    </a:lnTo>
                    <a:lnTo>
                      <a:pt x="92" y="143"/>
                    </a:lnTo>
                    <a:lnTo>
                      <a:pt x="89" y="143"/>
                    </a:lnTo>
                    <a:lnTo>
                      <a:pt x="83" y="176"/>
                    </a:lnTo>
                    <a:lnTo>
                      <a:pt x="83" y="201"/>
                    </a:lnTo>
                    <a:lnTo>
                      <a:pt x="94" y="210"/>
                    </a:lnTo>
                    <a:lnTo>
                      <a:pt x="105" y="201"/>
                    </a:lnTo>
                    <a:lnTo>
                      <a:pt x="115" y="235"/>
                    </a:lnTo>
                    <a:lnTo>
                      <a:pt x="135" y="269"/>
                    </a:lnTo>
                    <a:lnTo>
                      <a:pt x="141" y="260"/>
                    </a:lnTo>
                    <a:lnTo>
                      <a:pt x="149" y="252"/>
                    </a:lnTo>
                    <a:lnTo>
                      <a:pt x="157" y="235"/>
                    </a:lnTo>
                    <a:lnTo>
                      <a:pt x="170" y="210"/>
                    </a:lnTo>
                    <a:lnTo>
                      <a:pt x="178" y="210"/>
                    </a:lnTo>
                    <a:lnTo>
                      <a:pt x="187" y="201"/>
                    </a:lnTo>
                    <a:lnTo>
                      <a:pt x="185" y="185"/>
                    </a:lnTo>
                    <a:lnTo>
                      <a:pt x="185" y="159"/>
                    </a:lnTo>
                    <a:lnTo>
                      <a:pt x="197" y="159"/>
                    </a:lnTo>
                    <a:lnTo>
                      <a:pt x="205" y="143"/>
                    </a:lnTo>
                    <a:lnTo>
                      <a:pt x="193" y="143"/>
                    </a:lnTo>
                    <a:lnTo>
                      <a:pt x="182" y="126"/>
                    </a:lnTo>
                    <a:lnTo>
                      <a:pt x="182" y="134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6" name="ЦФО_Москва">
                <a:extLst>
                  <a:ext uri="{FF2B5EF4-FFF2-40B4-BE49-F238E27FC236}">
                    <a16:creationId xmlns:a16="http://schemas.microsoft.com/office/drawing/2014/main" id="{C685AD45-9103-2780-FC81-76E7A8E86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513" y="3065463"/>
                <a:ext cx="127000" cy="69850"/>
              </a:xfrm>
              <a:custGeom>
                <a:avLst/>
                <a:gdLst>
                  <a:gd name="T0" fmla="*/ 95 w 109"/>
                  <a:gd name="T1" fmla="*/ 12 h 60"/>
                  <a:gd name="T2" fmla="*/ 89 w 109"/>
                  <a:gd name="T3" fmla="*/ 0 h 60"/>
                  <a:gd name="T4" fmla="*/ 82 w 109"/>
                  <a:gd name="T5" fmla="*/ 10 h 60"/>
                  <a:gd name="T6" fmla="*/ 72 w 109"/>
                  <a:gd name="T7" fmla="*/ 15 h 60"/>
                  <a:gd name="T8" fmla="*/ 69 w 109"/>
                  <a:gd name="T9" fmla="*/ 32 h 60"/>
                  <a:gd name="T10" fmla="*/ 45 w 109"/>
                  <a:gd name="T11" fmla="*/ 22 h 60"/>
                  <a:gd name="T12" fmla="*/ 34 w 109"/>
                  <a:gd name="T13" fmla="*/ 33 h 60"/>
                  <a:gd name="T14" fmla="*/ 19 w 109"/>
                  <a:gd name="T15" fmla="*/ 16 h 60"/>
                  <a:gd name="T16" fmla="*/ 14 w 109"/>
                  <a:gd name="T17" fmla="*/ 34 h 60"/>
                  <a:gd name="T18" fmla="*/ 0 w 109"/>
                  <a:gd name="T19" fmla="*/ 38 h 60"/>
                  <a:gd name="T20" fmla="*/ 4 w 109"/>
                  <a:gd name="T21" fmla="*/ 58 h 60"/>
                  <a:gd name="T22" fmla="*/ 16 w 109"/>
                  <a:gd name="T23" fmla="*/ 49 h 60"/>
                  <a:gd name="T24" fmla="*/ 25 w 109"/>
                  <a:gd name="T25" fmla="*/ 60 h 60"/>
                  <a:gd name="T26" fmla="*/ 45 w 109"/>
                  <a:gd name="T27" fmla="*/ 59 h 60"/>
                  <a:gd name="T28" fmla="*/ 50 w 109"/>
                  <a:gd name="T29" fmla="*/ 47 h 60"/>
                  <a:gd name="T30" fmla="*/ 57 w 109"/>
                  <a:gd name="T31" fmla="*/ 58 h 60"/>
                  <a:gd name="T32" fmla="*/ 71 w 109"/>
                  <a:gd name="T33" fmla="*/ 51 h 60"/>
                  <a:gd name="T34" fmla="*/ 84 w 109"/>
                  <a:gd name="T35" fmla="*/ 60 h 60"/>
                  <a:gd name="T36" fmla="*/ 106 w 109"/>
                  <a:gd name="T37" fmla="*/ 58 h 60"/>
                  <a:gd name="T38" fmla="*/ 109 w 109"/>
                  <a:gd name="T39" fmla="*/ 44 h 60"/>
                  <a:gd name="T40" fmla="*/ 103 w 109"/>
                  <a:gd name="T41" fmla="*/ 24 h 60"/>
                  <a:gd name="T42" fmla="*/ 105 w 109"/>
                  <a:gd name="T43" fmla="*/ 15 h 60"/>
                  <a:gd name="T44" fmla="*/ 95 w 109"/>
                  <a:gd name="T4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9" h="60">
                    <a:moveTo>
                      <a:pt x="95" y="12"/>
                    </a:moveTo>
                    <a:lnTo>
                      <a:pt x="89" y="0"/>
                    </a:lnTo>
                    <a:lnTo>
                      <a:pt x="82" y="10"/>
                    </a:lnTo>
                    <a:lnTo>
                      <a:pt x="72" y="15"/>
                    </a:lnTo>
                    <a:lnTo>
                      <a:pt x="69" y="32"/>
                    </a:lnTo>
                    <a:lnTo>
                      <a:pt x="45" y="22"/>
                    </a:lnTo>
                    <a:lnTo>
                      <a:pt x="34" y="33"/>
                    </a:lnTo>
                    <a:lnTo>
                      <a:pt x="19" y="16"/>
                    </a:lnTo>
                    <a:lnTo>
                      <a:pt x="14" y="34"/>
                    </a:lnTo>
                    <a:lnTo>
                      <a:pt x="0" y="38"/>
                    </a:lnTo>
                    <a:lnTo>
                      <a:pt x="4" y="58"/>
                    </a:lnTo>
                    <a:lnTo>
                      <a:pt x="16" y="49"/>
                    </a:lnTo>
                    <a:lnTo>
                      <a:pt x="25" y="60"/>
                    </a:lnTo>
                    <a:lnTo>
                      <a:pt x="45" y="59"/>
                    </a:lnTo>
                    <a:lnTo>
                      <a:pt x="50" y="47"/>
                    </a:lnTo>
                    <a:lnTo>
                      <a:pt x="57" y="58"/>
                    </a:lnTo>
                    <a:lnTo>
                      <a:pt x="71" y="51"/>
                    </a:lnTo>
                    <a:lnTo>
                      <a:pt x="84" y="60"/>
                    </a:lnTo>
                    <a:lnTo>
                      <a:pt x="106" y="58"/>
                    </a:lnTo>
                    <a:lnTo>
                      <a:pt x="109" y="44"/>
                    </a:lnTo>
                    <a:lnTo>
                      <a:pt x="103" y="24"/>
                    </a:lnTo>
                    <a:lnTo>
                      <a:pt x="105" y="15"/>
                    </a:lnTo>
                    <a:cubicBezTo>
                      <a:pt x="99" y="16"/>
                      <a:pt x="98" y="14"/>
                      <a:pt x="95" y="12"/>
                    </a:cubicBezTo>
                    <a:close/>
                  </a:path>
                </a:pathLst>
              </a:custGeom>
              <a:solidFill>
                <a:srgbClr val="025EA1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5" name="TextBox 334"/>
          <p:cNvSpPr txBox="1"/>
          <p:nvPr/>
        </p:nvSpPr>
        <p:spPr>
          <a:xfrm>
            <a:off x="6646995" y="5385776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Глазов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8975700" y="5915352"/>
            <a:ext cx="9460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Железногорск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1FFE79F-2074-4DDD-BD0C-325504C89DEF}"/>
              </a:ext>
            </a:extLst>
          </p:cNvPr>
          <p:cNvGrpSpPr/>
          <p:nvPr/>
        </p:nvGrpSpPr>
        <p:grpSpPr>
          <a:xfrm>
            <a:off x="566765" y="1383110"/>
            <a:ext cx="1749992" cy="812039"/>
            <a:chOff x="858865" y="1311226"/>
            <a:chExt cx="1749992" cy="812039"/>
          </a:xfrm>
        </p:grpSpPr>
        <p:sp>
          <p:nvSpPr>
            <p:cNvPr id="30" name="Text 1">
              <a:extLst>
                <a:ext uri="{FF2B5EF4-FFF2-40B4-BE49-F238E27FC236}">
                  <a16:creationId xmlns:a16="http://schemas.microsoft.com/office/drawing/2014/main" id="{0DA9FC30-B2DC-4DE6-BF66-8356433CAB6B}"/>
                </a:ext>
              </a:extLst>
            </p:cNvPr>
            <p:cNvSpPr/>
            <p:nvPr/>
          </p:nvSpPr>
          <p:spPr>
            <a:xfrm>
              <a:off x="858865" y="1311226"/>
              <a:ext cx="1749992" cy="584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ts val="5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0" b="1" dirty="0" smtClean="0">
                  <a:gradFill>
                    <a:gsLst>
                      <a:gs pos="0">
                        <a:srgbClr val="6CACE3"/>
                      </a:gs>
                      <a:gs pos="97000">
                        <a:srgbClr val="003274"/>
                      </a:gs>
                    </a:gsLst>
                    <a:lin ang="5400000" scaled="0"/>
                  </a:gradFill>
                  <a:latin typeface="Arial"/>
                  <a:cs typeface="Arial"/>
                  <a:sym typeface="Arial"/>
                </a:rPr>
                <a:t>9</a:t>
              </a:r>
              <a:r>
                <a:rPr kumimoji="0" lang="ru-RU" sz="4000" b="1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6CACE3"/>
                      </a:gs>
                      <a:gs pos="97000">
                        <a:srgbClr val="003274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000+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CACE3"/>
                    </a:gs>
                    <a:gs pos="97000">
                      <a:srgbClr val="003274"/>
                    </a:gs>
                  </a:gsLst>
                  <a:lin ang="5400000" scaled="0"/>
                </a:gra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Text 5">
              <a:extLst>
                <a:ext uri="{FF2B5EF4-FFF2-40B4-BE49-F238E27FC236}">
                  <a16:creationId xmlns:a16="http://schemas.microsoft.com/office/drawing/2014/main" id="{B0E5E96D-BBE8-43E2-9E23-338FA073BB70}"/>
                </a:ext>
              </a:extLst>
            </p:cNvPr>
            <p:cNvSpPr/>
            <p:nvPr/>
          </p:nvSpPr>
          <p:spPr>
            <a:xfrm>
              <a:off x="890616" y="1945465"/>
              <a:ext cx="1644891" cy="177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сотрудников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4AC54E4-6704-44D6-8FE8-6797963A3DA6}"/>
              </a:ext>
            </a:extLst>
          </p:cNvPr>
          <p:cNvGrpSpPr/>
          <p:nvPr/>
        </p:nvGrpSpPr>
        <p:grpSpPr>
          <a:xfrm>
            <a:off x="587375" y="2546118"/>
            <a:ext cx="1866900" cy="857250"/>
            <a:chOff x="858865" y="2435176"/>
            <a:chExt cx="1866900" cy="857250"/>
          </a:xfrm>
        </p:grpSpPr>
        <p:sp>
          <p:nvSpPr>
            <p:cNvPr id="33" name="Text 2">
              <a:extLst>
                <a:ext uri="{FF2B5EF4-FFF2-40B4-BE49-F238E27FC236}">
                  <a16:creationId xmlns:a16="http://schemas.microsoft.com/office/drawing/2014/main" id="{CEF878D7-358A-4E9F-A1EE-06F4427152EB}"/>
                </a:ext>
              </a:extLst>
            </p:cNvPr>
            <p:cNvSpPr/>
            <p:nvPr/>
          </p:nvSpPr>
          <p:spPr>
            <a:xfrm>
              <a:off x="858865" y="2435176"/>
              <a:ext cx="1809750" cy="584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ts val="5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none" spc="0" normalizeH="0" baseline="0" noProof="0" smtClean="0">
                  <a:ln>
                    <a:noFill/>
                  </a:ln>
                  <a:gradFill>
                    <a:gsLst>
                      <a:gs pos="0">
                        <a:srgbClr val="6CACE3"/>
                      </a:gs>
                      <a:gs pos="97000">
                        <a:srgbClr val="003274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70%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CACE3"/>
                    </a:gs>
                    <a:gs pos="97000">
                      <a:srgbClr val="003274"/>
                    </a:gs>
                  </a:gsLst>
                  <a:lin ang="5400000" scaled="0"/>
                </a:gra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Text 6">
              <a:extLst>
                <a:ext uri="{FF2B5EF4-FFF2-40B4-BE49-F238E27FC236}">
                  <a16:creationId xmlns:a16="http://schemas.microsoft.com/office/drawing/2014/main" id="{37AB9181-9A84-4CBE-9037-FFC4AFCC38ED}"/>
                </a:ext>
              </a:extLst>
            </p:cNvPr>
            <p:cNvSpPr/>
            <p:nvPr/>
          </p:nvSpPr>
          <p:spPr>
            <a:xfrm>
              <a:off x="890615" y="3063826"/>
              <a:ext cx="1835150" cy="228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ИТ-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специалист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ы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E2FCC03-7FC2-45ED-843A-333F0E297CA4}"/>
              </a:ext>
            </a:extLst>
          </p:cNvPr>
          <p:cNvGrpSpPr/>
          <p:nvPr/>
        </p:nvGrpSpPr>
        <p:grpSpPr>
          <a:xfrm>
            <a:off x="566765" y="3662461"/>
            <a:ext cx="1809750" cy="1009650"/>
            <a:chOff x="858865" y="3654376"/>
            <a:chExt cx="1809750" cy="1009650"/>
          </a:xfrm>
        </p:grpSpPr>
        <p:sp>
          <p:nvSpPr>
            <p:cNvPr id="36" name="Text 3">
              <a:extLst>
                <a:ext uri="{FF2B5EF4-FFF2-40B4-BE49-F238E27FC236}">
                  <a16:creationId xmlns:a16="http://schemas.microsoft.com/office/drawing/2014/main" id="{54E51262-E7A1-4A9E-9A48-A4D8D8462C0E}"/>
                </a:ext>
              </a:extLst>
            </p:cNvPr>
            <p:cNvSpPr/>
            <p:nvPr/>
          </p:nvSpPr>
          <p:spPr>
            <a:xfrm>
              <a:off x="858865" y="3654376"/>
              <a:ext cx="1809750" cy="584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ts val="5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6CACE3"/>
                      </a:gs>
                      <a:gs pos="97000">
                        <a:srgbClr val="003274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500+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CACE3"/>
                    </a:gs>
                    <a:gs pos="97000">
                      <a:srgbClr val="003274"/>
                    </a:gs>
                  </a:gsLst>
                  <a:lin ang="5400000" scaled="0"/>
                </a:gra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Text 7">
              <a:extLst>
                <a:ext uri="{FF2B5EF4-FFF2-40B4-BE49-F238E27FC236}">
                  <a16:creationId xmlns:a16="http://schemas.microsoft.com/office/drawing/2014/main" id="{74EFEE97-AFBE-489E-94EC-C13E704A6C01}"/>
                </a:ext>
              </a:extLst>
            </p:cNvPr>
            <p:cNvSpPr/>
            <p:nvPr/>
          </p:nvSpPr>
          <p:spPr>
            <a:xfrm>
              <a:off x="890615" y="4283026"/>
              <a:ext cx="1651000" cy="3810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редприятий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/>
              </a:r>
              <a:br>
                <a: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на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обслуживании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F2E03E4-9E09-44EE-9C66-490773C4864F}"/>
              </a:ext>
            </a:extLst>
          </p:cNvPr>
          <p:cNvGrpSpPr/>
          <p:nvPr/>
        </p:nvGrpSpPr>
        <p:grpSpPr>
          <a:xfrm>
            <a:off x="566765" y="4905375"/>
            <a:ext cx="1809750" cy="1009650"/>
            <a:chOff x="858865" y="4930726"/>
            <a:chExt cx="1809750" cy="1009650"/>
          </a:xfrm>
        </p:grpSpPr>
        <p:sp>
          <p:nvSpPr>
            <p:cNvPr id="39" name="Text 4">
              <a:extLst>
                <a:ext uri="{FF2B5EF4-FFF2-40B4-BE49-F238E27FC236}">
                  <a16:creationId xmlns:a16="http://schemas.microsoft.com/office/drawing/2014/main" id="{60D20B59-B720-440B-BA2F-4E5DEE5F7B7F}"/>
                </a:ext>
              </a:extLst>
            </p:cNvPr>
            <p:cNvSpPr/>
            <p:nvPr/>
          </p:nvSpPr>
          <p:spPr>
            <a:xfrm>
              <a:off x="858865" y="4930726"/>
              <a:ext cx="1809750" cy="584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ts val="5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gradFill>
                    <a:gsLst>
                      <a:gs pos="0">
                        <a:srgbClr val="6CACE3"/>
                      </a:gs>
                      <a:gs pos="97000">
                        <a:srgbClr val="003274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3</a:t>
              </a:r>
              <a:r>
                <a:rPr kumimoji="0" lang="ru-RU" sz="4000" b="1" i="0" u="none" strike="noStrike" kern="1200" cap="none" spc="0" normalizeH="0" baseline="0" noProof="0" smtClean="0">
                  <a:ln>
                    <a:noFill/>
                  </a:ln>
                  <a:gradFill>
                    <a:gsLst>
                      <a:gs pos="0">
                        <a:srgbClr val="6CACE3"/>
                      </a:gs>
                      <a:gs pos="97000">
                        <a:srgbClr val="003274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0+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CACE3"/>
                    </a:gs>
                    <a:gs pos="97000">
                      <a:srgbClr val="003274"/>
                    </a:gs>
                  </a:gsLst>
                  <a:lin ang="5400000" scaled="0"/>
                </a:gra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Text 8">
              <a:extLst>
                <a:ext uri="{FF2B5EF4-FFF2-40B4-BE49-F238E27FC236}">
                  <a16:creationId xmlns:a16="http://schemas.microsoft.com/office/drawing/2014/main" id="{3B0F6D17-7027-4D2F-A97D-87CB7104C958}"/>
                </a:ext>
              </a:extLst>
            </p:cNvPr>
            <p:cNvSpPr/>
            <p:nvPr/>
          </p:nvSpPr>
          <p:spPr>
            <a:xfrm>
              <a:off x="890615" y="5559376"/>
              <a:ext cx="1485900" cy="3810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г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орода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присутствия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всей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стране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41" name="Заголовок 3">
            <a:extLst>
              <a:ext uri="{FF2B5EF4-FFF2-40B4-BE49-F238E27FC236}">
                <a16:creationId xmlns:a16="http://schemas.microsoft.com/office/drawing/2014/main" id="{1AC128F6-2D18-4498-B495-08C8CA922D6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300" dirty="0">
                <a:solidFill>
                  <a:srgbClr val="3F3F3F"/>
                </a:solidFill>
                <a:latin typeface="+mj-lt"/>
                <a:ea typeface="Arial Bold" pitchFamily="34" charset="-122"/>
                <a:cs typeface="Arial Bold" pitchFamily="34" charset="-120"/>
              </a:rPr>
              <a:t>АО </a:t>
            </a:r>
            <a:r>
              <a:rPr lang="ru-RU" sz="2300" dirty="0">
                <a:solidFill>
                  <a:srgbClr val="3F3F3F"/>
                </a:solidFill>
                <a:latin typeface="+mj-lt"/>
                <a:ea typeface="Arial Bold" pitchFamily="34" charset="-122"/>
                <a:cs typeface="Arial Bold" pitchFamily="34" charset="-120"/>
              </a:rPr>
              <a:t>«</a:t>
            </a:r>
            <a:r>
              <a:rPr lang="en-US" sz="2300" dirty="0" err="1">
                <a:solidFill>
                  <a:srgbClr val="3F3F3F"/>
                </a:solidFill>
                <a:latin typeface="+mj-lt"/>
                <a:ea typeface="Arial Bold" pitchFamily="34" charset="-122"/>
                <a:cs typeface="Arial Bold" pitchFamily="34" charset="-120"/>
              </a:rPr>
              <a:t>Гринатом</a:t>
            </a:r>
            <a:r>
              <a:rPr lang="ru-RU" sz="2300" dirty="0">
                <a:solidFill>
                  <a:srgbClr val="3F3F3F"/>
                </a:solidFill>
                <a:latin typeface="+mj-lt"/>
                <a:ea typeface="Arial Bold" pitchFamily="34" charset="-122"/>
                <a:cs typeface="Arial Bold" pitchFamily="34" charset="-120"/>
              </a:rPr>
              <a:t>»</a:t>
            </a:r>
            <a:r>
              <a:rPr lang="en-US" sz="2300" dirty="0">
                <a:solidFill>
                  <a:srgbClr val="3F3F3F"/>
                </a:solidFill>
                <a:latin typeface="+mj-lt"/>
                <a:ea typeface="Arial Bold" pitchFamily="34" charset="-122"/>
                <a:cs typeface="Arial Bold" pitchFamily="34" charset="-120"/>
              </a:rPr>
              <a:t> — </a:t>
            </a:r>
            <a:r>
              <a:rPr lang="ru-RU" sz="2300" dirty="0">
                <a:solidFill>
                  <a:srgbClr val="3F3F3F"/>
                </a:solidFill>
                <a:latin typeface="+mj-lt"/>
                <a:ea typeface="Arial Bold" pitchFamily="34" charset="-122"/>
                <a:cs typeface="Arial Bold" pitchFamily="34" charset="-120"/>
              </a:rPr>
              <a:t>ИТ-и</a:t>
            </a:r>
            <a:r>
              <a:rPr lang="en-US" sz="2300" dirty="0" err="1">
                <a:solidFill>
                  <a:srgbClr val="3F3F3F"/>
                </a:solidFill>
                <a:latin typeface="+mj-lt"/>
                <a:ea typeface="Arial Bold" pitchFamily="34" charset="-122"/>
                <a:cs typeface="Arial Bold" pitchFamily="34" charset="-120"/>
              </a:rPr>
              <a:t>нтегратор</a:t>
            </a:r>
            <a:r>
              <a:rPr lang="en-US" sz="2300" dirty="0">
                <a:solidFill>
                  <a:srgbClr val="3F3F3F"/>
                </a:solidFill>
                <a:latin typeface="+mj-lt"/>
                <a:ea typeface="Arial Bold" pitchFamily="34" charset="-122"/>
                <a:cs typeface="Arial Bold" pitchFamily="34" charset="-120"/>
              </a:rPr>
              <a:t> </a:t>
            </a:r>
            <a:r>
              <a:rPr lang="en-US" sz="2300" dirty="0" err="1">
                <a:solidFill>
                  <a:srgbClr val="3F3F3F"/>
                </a:solidFill>
                <a:latin typeface="+mj-lt"/>
                <a:ea typeface="Arial Bold" pitchFamily="34" charset="-122"/>
                <a:cs typeface="Arial Bold" pitchFamily="34" charset="-120"/>
              </a:rPr>
              <a:t>Росатом</a:t>
            </a:r>
            <a:endParaRPr lang="ru-RU" dirty="0">
              <a:latin typeface="+mj-lt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D1787681-E557-EB34-4B3D-1087CB0B4615}"/>
              </a:ext>
            </a:extLst>
          </p:cNvPr>
          <p:cNvSpPr/>
          <p:nvPr/>
        </p:nvSpPr>
        <p:spPr>
          <a:xfrm>
            <a:off x="6425143" y="1408388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0" name="Овал 149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5283577" y="2186450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5723212" y="2163065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2" name="Овал 161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5202277" y="2965603"/>
            <a:ext cx="119524" cy="119524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4" name="Овал 163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5307638" y="2873861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5" name="Овал 164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5228071" y="3092223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5396098" y="3054039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7" name="Овал 166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5468239" y="3141709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8" name="Овал 167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5584448" y="3288397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9" name="Овал 168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5555083" y="3430820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0" name="Овал 169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4574286" y="3898315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1" name="Овал 170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4666064" y="4007264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2" name="Овал 171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6341859" y="3544740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5847805" y="3590772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5692448" y="3721332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4266150" y="4333240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6" name="Овал 175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6163997" y="4074761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7" name="Овал 176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8271471" y="4393006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8" name="Овал 177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6818824" y="3782065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9" name="Овал 178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6802485" y="3927233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0" name="Овал 179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6966906" y="3784459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1" name="Овал 180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8370904" y="4500851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2" name="Овал 181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8151849" y="4743782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3" name="Овал 182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8971198" y="4500851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9135418" y="4550876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9904325" y="5210794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6" name="Овал 185">
            <a:extLst>
              <a:ext uri="{FF2B5EF4-FFF2-40B4-BE49-F238E27FC236}">
                <a16:creationId xmlns:a16="http://schemas.microsoft.com/office/drawing/2014/main" id="{F0C61078-864A-5397-2900-2CB371DBBD06}"/>
              </a:ext>
            </a:extLst>
          </p:cNvPr>
          <p:cNvSpPr/>
          <p:nvPr/>
        </p:nvSpPr>
        <p:spPr>
          <a:xfrm>
            <a:off x="11099214" y="5497481"/>
            <a:ext cx="108000" cy="108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334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87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 flipH="1">
            <a:off x="4647367" y="1470027"/>
            <a:ext cx="1807011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 flipH="1">
            <a:off x="4669122" y="1992796"/>
            <a:ext cx="891301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  <a:stCxn id="150" idx="2"/>
          </p:cNvCxnSpPr>
          <p:nvPr/>
        </p:nvCxnSpPr>
        <p:spPr>
          <a:xfrm flipH="1" flipV="1">
            <a:off x="3659427" y="2239595"/>
            <a:ext cx="1624150" cy="855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 flipH="1">
            <a:off x="3659427" y="2625765"/>
            <a:ext cx="1419033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 flipH="1">
            <a:off x="3659427" y="2884050"/>
            <a:ext cx="1415743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 flipH="1">
            <a:off x="3179763" y="3357472"/>
            <a:ext cx="1916299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 flipH="1">
            <a:off x="3179763" y="3592448"/>
            <a:ext cx="1909388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 flipH="1">
            <a:off x="3179763" y="3853380"/>
            <a:ext cx="1204471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 flipH="1">
            <a:off x="3179763" y="4150321"/>
            <a:ext cx="1304239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 flipH="1">
            <a:off x="3179763" y="4528494"/>
            <a:ext cx="1039915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>
            <a:off x="5145222" y="5308092"/>
            <a:ext cx="419850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>
            <a:off x="5049033" y="5585705"/>
            <a:ext cx="677286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>
            <a:off x="5962299" y="5169487"/>
            <a:ext cx="341494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>
            <a:off x="5901805" y="5394933"/>
            <a:ext cx="412590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>
            <a:off x="5840923" y="5585705"/>
            <a:ext cx="769399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 flipV="1">
            <a:off x="6662738" y="5585705"/>
            <a:ext cx="477837" cy="3089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 flipV="1">
            <a:off x="6854825" y="5389698"/>
            <a:ext cx="740680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>
            <a:off x="6959468" y="5159478"/>
            <a:ext cx="805494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>
            <a:off x="7016250" y="4931569"/>
            <a:ext cx="570154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 flipV="1">
            <a:off x="4216387" y="4416500"/>
            <a:ext cx="77401" cy="111002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>
            <a:endCxn id="171" idx="3"/>
          </p:cNvCxnSpPr>
          <p:nvPr/>
        </p:nvCxnSpPr>
        <p:spPr>
          <a:xfrm flipV="1">
            <a:off x="4478305" y="4099448"/>
            <a:ext cx="203575" cy="50874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 flipV="1">
            <a:off x="5086669" y="3236035"/>
            <a:ext cx="404712" cy="356413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>
            <a:endCxn id="166" idx="3"/>
          </p:cNvCxnSpPr>
          <p:nvPr/>
        </p:nvCxnSpPr>
        <p:spPr>
          <a:xfrm flipV="1">
            <a:off x="5086669" y="3146223"/>
            <a:ext cx="325245" cy="212496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/>
          <p:nvPr/>
        </p:nvCxnSpPr>
        <p:spPr>
          <a:xfrm>
            <a:off x="3659427" y="3166052"/>
            <a:ext cx="1578554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/>
          <p:cNvCxnSpPr>
            <a:endCxn id="164" idx="1"/>
          </p:cNvCxnSpPr>
          <p:nvPr/>
        </p:nvCxnSpPr>
        <p:spPr>
          <a:xfrm>
            <a:off x="5069405" y="2629306"/>
            <a:ext cx="254049" cy="260371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>
            <a:endCxn id="161" idx="1"/>
          </p:cNvCxnSpPr>
          <p:nvPr/>
        </p:nvCxnSpPr>
        <p:spPr>
          <a:xfrm>
            <a:off x="5550872" y="1992796"/>
            <a:ext cx="188156" cy="186085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/>
          <p:cNvCxnSpPr>
            <a:stCxn id="172" idx="5"/>
          </p:cNvCxnSpPr>
          <p:nvPr/>
        </p:nvCxnSpPr>
        <p:spPr>
          <a:xfrm>
            <a:off x="6434043" y="3636924"/>
            <a:ext cx="238051" cy="473566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>
            <a:stCxn id="168" idx="3"/>
          </p:cNvCxnSpPr>
          <p:nvPr/>
        </p:nvCxnSpPr>
        <p:spPr>
          <a:xfrm flipH="1">
            <a:off x="5058012" y="3380581"/>
            <a:ext cx="542252" cy="657572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>
            <a:stCxn id="169" idx="3"/>
          </p:cNvCxnSpPr>
          <p:nvPr/>
        </p:nvCxnSpPr>
        <p:spPr>
          <a:xfrm flipH="1">
            <a:off x="5136979" y="3523004"/>
            <a:ext cx="433920" cy="556687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/>
          <p:cNvCxnSpPr/>
          <p:nvPr/>
        </p:nvCxnSpPr>
        <p:spPr>
          <a:xfrm>
            <a:off x="5058012" y="4035233"/>
            <a:ext cx="0" cy="1553572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/>
        </p:nvCxnSpPr>
        <p:spPr>
          <a:xfrm>
            <a:off x="5136979" y="4077251"/>
            <a:ext cx="0" cy="124008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/>
          <p:cNvCxnSpPr/>
          <p:nvPr/>
        </p:nvCxnSpPr>
        <p:spPr>
          <a:xfrm>
            <a:off x="5840922" y="3932813"/>
            <a:ext cx="0" cy="1660743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/>
          <p:cNvCxnSpPr>
            <a:stCxn id="173" idx="4"/>
          </p:cNvCxnSpPr>
          <p:nvPr/>
        </p:nvCxnSpPr>
        <p:spPr>
          <a:xfrm>
            <a:off x="5901805" y="3698772"/>
            <a:ext cx="0" cy="1706666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/>
          <p:cNvCxnSpPr/>
          <p:nvPr/>
        </p:nvCxnSpPr>
        <p:spPr>
          <a:xfrm>
            <a:off x="5968863" y="4564489"/>
            <a:ext cx="0" cy="608685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я соединительная линия 261"/>
          <p:cNvCxnSpPr/>
          <p:nvPr/>
        </p:nvCxnSpPr>
        <p:spPr>
          <a:xfrm>
            <a:off x="6673440" y="4104678"/>
            <a:ext cx="0" cy="1482105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Прямая соединительная линия 262"/>
          <p:cNvCxnSpPr>
            <a:stCxn id="179" idx="4"/>
          </p:cNvCxnSpPr>
          <p:nvPr/>
        </p:nvCxnSpPr>
        <p:spPr>
          <a:xfrm>
            <a:off x="6856485" y="4035233"/>
            <a:ext cx="0" cy="1355689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/>
          <p:cNvCxnSpPr>
            <a:stCxn id="180" idx="4"/>
          </p:cNvCxnSpPr>
          <p:nvPr/>
        </p:nvCxnSpPr>
        <p:spPr>
          <a:xfrm>
            <a:off x="7020906" y="3892459"/>
            <a:ext cx="0" cy="1045998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я соединительная линия 272"/>
          <p:cNvCxnSpPr/>
          <p:nvPr/>
        </p:nvCxnSpPr>
        <p:spPr>
          <a:xfrm>
            <a:off x="6952325" y="3948137"/>
            <a:ext cx="0" cy="1222196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я соединительная линия 278"/>
          <p:cNvCxnSpPr/>
          <p:nvPr/>
        </p:nvCxnSpPr>
        <p:spPr>
          <a:xfrm>
            <a:off x="5765737" y="3803554"/>
            <a:ext cx="75186" cy="136953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>
            <a:off x="6898444" y="3861060"/>
            <a:ext cx="55677" cy="94231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 flipH="1">
            <a:off x="5966455" y="4178853"/>
            <a:ext cx="230158" cy="394341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единительная линия 287"/>
          <p:cNvCxnSpPr/>
          <p:nvPr/>
        </p:nvCxnSpPr>
        <p:spPr>
          <a:xfrm>
            <a:off x="8205849" y="4849327"/>
            <a:ext cx="0" cy="1433784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я соединительная линия 289"/>
          <p:cNvCxnSpPr>
            <a:stCxn id="177" idx="4"/>
          </p:cNvCxnSpPr>
          <p:nvPr/>
        </p:nvCxnSpPr>
        <p:spPr>
          <a:xfrm flipH="1">
            <a:off x="8323773" y="4501006"/>
            <a:ext cx="1698" cy="1609772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единительная линия 291"/>
          <p:cNvCxnSpPr/>
          <p:nvPr/>
        </p:nvCxnSpPr>
        <p:spPr>
          <a:xfrm>
            <a:off x="8423659" y="4591359"/>
            <a:ext cx="0" cy="1312341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/>
          <p:cNvCxnSpPr/>
          <p:nvPr/>
        </p:nvCxnSpPr>
        <p:spPr>
          <a:xfrm>
            <a:off x="9023994" y="4599478"/>
            <a:ext cx="0" cy="151130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я соединительная линия 295"/>
          <p:cNvCxnSpPr/>
          <p:nvPr/>
        </p:nvCxnSpPr>
        <p:spPr>
          <a:xfrm>
            <a:off x="9188474" y="4595595"/>
            <a:ext cx="0" cy="1299283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Прямая соединительная линия 297"/>
          <p:cNvCxnSpPr>
            <a:stCxn id="185" idx="4"/>
          </p:cNvCxnSpPr>
          <p:nvPr/>
        </p:nvCxnSpPr>
        <p:spPr>
          <a:xfrm>
            <a:off x="9958325" y="5318794"/>
            <a:ext cx="0" cy="791984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>
            <a:off x="8194236" y="6283111"/>
            <a:ext cx="766063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>
            <a:off x="8313135" y="6110778"/>
            <a:ext cx="614948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>
            <a:off x="8423659" y="5901228"/>
            <a:ext cx="420304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>
            <a:off x="9182100" y="5901228"/>
            <a:ext cx="649025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>
            <a:off x="9010650" y="6110778"/>
            <a:ext cx="820475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>
            <a:off x="9958325" y="6110778"/>
            <a:ext cx="496069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 flipH="1">
            <a:off x="10775800" y="5561373"/>
            <a:ext cx="343632" cy="17259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Прямая соединительная линия 168">
            <a:extLst>
              <a:ext uri="{FF2B5EF4-FFF2-40B4-BE49-F238E27FC236}">
                <a16:creationId xmlns:a16="http://schemas.microsoft.com/office/drawing/2014/main" id="{28E681B8-3D5E-EDEA-993F-915FE8DA1BD4}"/>
              </a:ext>
            </a:extLst>
          </p:cNvPr>
          <p:cNvCxnSpPr>
            <a:cxnSpLocks/>
          </p:cNvCxnSpPr>
          <p:nvPr/>
        </p:nvCxnSpPr>
        <p:spPr>
          <a:xfrm>
            <a:off x="10784866" y="6110778"/>
            <a:ext cx="819759" cy="0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4571165" y="1247263"/>
            <a:ext cx="720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Мурманск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4574286" y="1786168"/>
            <a:ext cx="9316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Петрозаводск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3562319" y="2018033"/>
            <a:ext cx="10967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Санкт-Петербург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3562319" y="2411483"/>
            <a:ext cx="934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Электросталь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3562319" y="2672216"/>
            <a:ext cx="5790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Москва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3562319" y="2964197"/>
            <a:ext cx="7008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Подольск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3086406" y="3146223"/>
            <a:ext cx="7328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Владимир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3086406" y="3389710"/>
            <a:ext cx="5661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Ковров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3086406" y="3653311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Ростов-на-Дону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3086406" y="3955291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Волгодонск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3100963" y="4320421"/>
            <a:ext cx="457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Сочи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  <p:cxnSp>
        <p:nvCxnSpPr>
          <p:cNvPr id="349" name="Прямая соединительная линия 348"/>
          <p:cNvCxnSpPr>
            <a:endCxn id="162" idx="1"/>
          </p:cNvCxnSpPr>
          <p:nvPr/>
        </p:nvCxnSpPr>
        <p:spPr>
          <a:xfrm>
            <a:off x="5070664" y="2882532"/>
            <a:ext cx="149117" cy="100575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Прямая соединительная линия 587"/>
          <p:cNvCxnSpPr>
            <a:endCxn id="170" idx="2"/>
          </p:cNvCxnSpPr>
          <p:nvPr/>
        </p:nvCxnSpPr>
        <p:spPr>
          <a:xfrm>
            <a:off x="4381500" y="3851990"/>
            <a:ext cx="192786" cy="100325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3" name="Прямая соединительная линия 932"/>
          <p:cNvCxnSpPr/>
          <p:nvPr/>
        </p:nvCxnSpPr>
        <p:spPr>
          <a:xfrm>
            <a:off x="10775800" y="5724525"/>
            <a:ext cx="0" cy="395626"/>
          </a:xfrm>
          <a:prstGeom prst="line">
            <a:avLst/>
          </a:prstGeom>
          <a:ln w="19050">
            <a:solidFill>
              <a:srgbClr val="6CACE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TextBox 331"/>
          <p:cNvSpPr txBox="1"/>
          <p:nvPr/>
        </p:nvSpPr>
        <p:spPr>
          <a:xfrm>
            <a:off x="6972721" y="4729096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League Spartan" charset="0"/>
                <a:cs typeface="Arial" panose="020B0604020202020204" pitchFamily="34" charset="0"/>
              </a:rPr>
              <a:t>Заречный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League Sparta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367D34F3-15CE-6B59-8217-46BD77A0BCBC}"/>
              </a:ext>
            </a:extLst>
          </p:cNvPr>
          <p:cNvSpPr/>
          <p:nvPr/>
        </p:nvSpPr>
        <p:spPr bwMode="auto">
          <a:xfrm>
            <a:off x="0" y="0"/>
            <a:ext cx="5988050" cy="6868705"/>
          </a:xfrm>
          <a:prstGeom prst="rect">
            <a:avLst/>
          </a:prstGeom>
          <a:solidFill>
            <a:srgbClr val="00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Заголовок 70">
            <a:extLst>
              <a:ext uri="{FF2B5EF4-FFF2-40B4-BE49-F238E27FC236}">
                <a16:creationId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296863"/>
            <a:ext cx="5149546" cy="6477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"/>
                <a:cs typeface="Arial"/>
              </a:rPr>
              <a:t>Быстрые победы с программной </a:t>
            </a:r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роботизацией</a:t>
            </a:r>
            <a:endParaRPr lang="ru-RU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5" name="Текст 8"/>
          <p:cNvSpPr txBox="1"/>
          <p:nvPr/>
        </p:nvSpPr>
        <p:spPr bwMode="auto">
          <a:xfrm>
            <a:off x="590506" y="1390435"/>
            <a:ext cx="3933976" cy="330526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indent="0" defTabSz="914348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000" b="1">
                <a:solidFill>
                  <a:schemeClr val="accent2"/>
                </a:solidFill>
                <a:latin typeface="Arial"/>
                <a:ea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Программный робот</a:t>
            </a:r>
          </a:p>
        </p:txBody>
      </p:sp>
      <p:cxnSp>
        <p:nvCxnSpPr>
          <p:cNvPr id="86" name="Прямая соединительная линия 85"/>
          <p:cNvCxnSpPr>
            <a:cxnSpLocks/>
          </p:cNvCxnSpPr>
          <p:nvPr/>
        </p:nvCxnSpPr>
        <p:spPr bwMode="auto">
          <a:xfrm>
            <a:off x="588827" y="1921861"/>
            <a:ext cx="9343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Текст 8"/>
          <p:cNvSpPr txBox="1"/>
          <p:nvPr/>
        </p:nvSpPr>
        <p:spPr bwMode="auto">
          <a:xfrm>
            <a:off x="590506" y="2293161"/>
            <a:ext cx="4460920" cy="132942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Это ваш виртуальный ассистент, который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как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настоящий человек взаимодействует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с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информационными системами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приложениями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на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своем рабочем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месте</a:t>
            </a: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6876" y="2180503"/>
            <a:ext cx="792000" cy="792000"/>
          </a:xfrm>
          <a:prstGeom prst="rect">
            <a:avLst/>
          </a:prstGeom>
        </p:spPr>
      </p:pic>
      <p:sp>
        <p:nvSpPr>
          <p:cNvPr id="95" name="Текст 3"/>
          <p:cNvSpPr txBox="1"/>
          <p:nvPr/>
        </p:nvSpPr>
        <p:spPr bwMode="auto">
          <a:xfrm>
            <a:off x="7885190" y="2301149"/>
            <a:ext cx="3443149" cy="47078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Роботы работают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24/7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без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перерывов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выходных</a:t>
            </a: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63" y="2353018"/>
            <a:ext cx="442583" cy="44258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6876" y="4179641"/>
            <a:ext cx="792000" cy="792000"/>
          </a:xfrm>
          <a:prstGeom prst="rect">
            <a:avLst/>
          </a:prstGeom>
        </p:spPr>
      </p:pic>
      <p:sp>
        <p:nvSpPr>
          <p:cNvPr id="100" name="Текст 3"/>
          <p:cNvSpPr txBox="1"/>
          <p:nvPr/>
        </p:nvSpPr>
        <p:spPr bwMode="auto">
          <a:xfrm>
            <a:off x="7882083" y="4285356"/>
            <a:ext cx="3446660" cy="4538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Внедрение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5 дней,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гибкое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масштабирование</a:t>
            </a:r>
          </a:p>
        </p:txBody>
      </p:sp>
      <p:pic>
        <p:nvPicPr>
          <p:cNvPr id="101" name="Рисунок 10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88" y="4353460"/>
            <a:ext cx="442581" cy="442956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6876" y="5179211"/>
            <a:ext cx="792000" cy="792000"/>
          </a:xfrm>
          <a:prstGeom prst="rect">
            <a:avLst/>
          </a:prstGeom>
        </p:spPr>
      </p:pic>
      <p:sp>
        <p:nvSpPr>
          <p:cNvPr id="103" name="Текст 3"/>
          <p:cNvSpPr txBox="1"/>
          <p:nvPr/>
        </p:nvSpPr>
        <p:spPr bwMode="auto">
          <a:xfrm>
            <a:off x="7882045" y="5280545"/>
            <a:ext cx="3440002" cy="47891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Повышение скорости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протекания процессов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121" y="5335632"/>
            <a:ext cx="442581" cy="442956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6876" y="3180072"/>
            <a:ext cx="792000" cy="792000"/>
          </a:xfrm>
          <a:prstGeom prst="rect">
            <a:avLst/>
          </a:prstGeom>
        </p:spPr>
      </p:pic>
      <p:sp>
        <p:nvSpPr>
          <p:cNvPr id="106" name="Текст 3"/>
          <p:cNvSpPr txBox="1"/>
          <p:nvPr/>
        </p:nvSpPr>
        <p:spPr bwMode="auto">
          <a:xfrm>
            <a:off x="7883526" y="3302931"/>
            <a:ext cx="3440002" cy="45289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Снижение количества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ошибок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16" y="3351546"/>
            <a:ext cx="402346" cy="402687"/>
          </a:xfrm>
          <a:prstGeom prst="rect">
            <a:avLst/>
          </a:prstGeom>
        </p:spPr>
      </p:pic>
      <p:sp>
        <p:nvSpPr>
          <p:cNvPr id="108" name="Текст 8"/>
          <p:cNvSpPr txBox="1"/>
          <p:nvPr/>
        </p:nvSpPr>
        <p:spPr bwMode="auto">
          <a:xfrm>
            <a:off x="6671917" y="1390435"/>
            <a:ext cx="3933976" cy="3305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cs typeface="Arial"/>
              </a:rPr>
              <a:t>Преимущества</a:t>
            </a:r>
          </a:p>
        </p:txBody>
      </p:sp>
      <p:cxnSp>
        <p:nvCxnSpPr>
          <p:cNvPr id="110" name="Прямая соединительная линия 109"/>
          <p:cNvCxnSpPr>
            <a:cxnSpLocks/>
          </p:cNvCxnSpPr>
          <p:nvPr/>
        </p:nvCxnSpPr>
        <p:spPr bwMode="auto">
          <a:xfrm>
            <a:off x="6670238" y="1921861"/>
            <a:ext cx="934322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F9BF7639-341B-539F-2742-5CA7882CE444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6A321663-2A3F-5A55-5947-E3FEDEF1B6EF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197E0AD-207D-2D31-1BDA-15BD079F0B8D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инструментами 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по образцу»</a:t>
              </a:r>
            </a:p>
          </p:txBody>
        </p:sp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F0E623B9-15BB-7D2F-F533-1E54F7C4F036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163" name="Прямоугольник 162">
                <a:extLst>
                  <a:ext uri="{FF2B5EF4-FFF2-40B4-BE49-F238E27FC236}">
                    <a16:creationId xmlns:a16="http://schemas.microsoft.com/office/drawing/2014/main" id="{2A15FB0A-5FC4-FB7A-1E74-2F357260FEC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950BD4A3-81F5-C7FF-4B22-36FF7B0B5FE1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 цвета</a:t>
                </a:r>
              </a:p>
            </p:txBody>
          </p:sp>
          <p:sp>
            <p:nvSpPr>
              <p:cNvPr id="165" name="Прямоугольник 164">
                <a:extLst>
                  <a:ext uri="{FF2B5EF4-FFF2-40B4-BE49-F238E27FC236}">
                    <a16:creationId xmlns:a16="http://schemas.microsoft.com/office/drawing/2014/main" id="{2F030B98-DDB0-1EED-8BAE-015405270FE4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C04F7197-373C-AE75-C47C-7666003763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159" name="Прямоугольник 158">
                <a:extLst>
                  <a:ext uri="{FF2B5EF4-FFF2-40B4-BE49-F238E27FC236}">
                    <a16:creationId xmlns:a16="http://schemas.microsoft.com/office/drawing/2014/main" id="{31B1F13E-7792-EFFD-E9A1-89AF1664C767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22F7B08F-AE84-DBB1-1272-2DA037A66EAC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 цвета</a:t>
                </a:r>
              </a:p>
            </p:txBody>
          </p:sp>
          <p:sp>
            <p:nvSpPr>
              <p:cNvPr id="161" name="Прямоугольник 160">
                <a:extLst>
                  <a:ext uri="{FF2B5EF4-FFF2-40B4-BE49-F238E27FC236}">
                    <a16:creationId xmlns:a16="http://schemas.microsoft.com/office/drawing/2014/main" id="{060650AB-B365-CB97-BB96-6A7034CA1253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2" name="Прямоугольник 161">
                <a:extLst>
                  <a:ext uri="{FF2B5EF4-FFF2-40B4-BE49-F238E27FC236}">
                    <a16:creationId xmlns:a16="http://schemas.microsoft.com/office/drawing/2014/main" id="{EC871EC7-FD71-8EA8-4922-7FDBA85834FB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569FD84C-2FE4-E86B-0D12-33C674B93B9F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154" name="Прямоугольник 153">
                <a:extLst>
                  <a:ext uri="{FF2B5EF4-FFF2-40B4-BE49-F238E27FC236}">
                    <a16:creationId xmlns:a16="http://schemas.microsoft.com/office/drawing/2014/main" id="{12E3D6EC-B181-8E78-63D9-E89A502CDC63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9FA95E1-CE6D-8DB1-EF1D-A3956977123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 цвета</a:t>
                </a:r>
              </a:p>
            </p:txBody>
          </p:sp>
          <p:sp>
            <p:nvSpPr>
              <p:cNvPr id="156" name="Прямоугольник 155">
                <a:extLst>
                  <a:ext uri="{FF2B5EF4-FFF2-40B4-BE49-F238E27FC236}">
                    <a16:creationId xmlns:a16="http://schemas.microsoft.com/office/drawing/2014/main" id="{ADB617EC-39F2-8571-80B0-CE6A4148138E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7" name="Прямоугольник 156">
                <a:extLst>
                  <a:ext uri="{FF2B5EF4-FFF2-40B4-BE49-F238E27FC236}">
                    <a16:creationId xmlns:a16="http://schemas.microsoft.com/office/drawing/2014/main" id="{FB2FE3F4-B306-ED43-7507-179035AD288E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8" name="Прямоугольник 157">
                <a:extLst>
                  <a:ext uri="{FF2B5EF4-FFF2-40B4-BE49-F238E27FC236}">
                    <a16:creationId xmlns:a16="http://schemas.microsoft.com/office/drawing/2014/main" id="{CFFA603C-FF69-F9BD-867B-B5315B51D433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C29328C3-4633-2612-A724-259B8624790C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148" name="Прямоугольник 147">
                <a:extLst>
                  <a:ext uri="{FF2B5EF4-FFF2-40B4-BE49-F238E27FC236}">
                    <a16:creationId xmlns:a16="http://schemas.microsoft.com/office/drawing/2014/main" id="{FBF58EA8-29B1-BDB8-F7AB-455D232D60EB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C6134C01-297C-D345-332F-9446E72FAF2D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 цветов</a:t>
                </a:r>
              </a:p>
            </p:txBody>
          </p:sp>
          <p:sp>
            <p:nvSpPr>
              <p:cNvPr id="150" name="Прямоугольник 149">
                <a:extLst>
                  <a:ext uri="{FF2B5EF4-FFF2-40B4-BE49-F238E27FC236}">
                    <a16:creationId xmlns:a16="http://schemas.microsoft.com/office/drawing/2014/main" id="{AD64A0E2-E143-6E26-3D30-0E849EEA8697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1" name="Прямоугольник 150">
                <a:extLst>
                  <a:ext uri="{FF2B5EF4-FFF2-40B4-BE49-F238E27FC236}">
                    <a16:creationId xmlns:a16="http://schemas.microsoft.com/office/drawing/2014/main" id="{A1E986A8-1D68-A0CE-56DB-3693DB6619EC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2" name="Прямоугольник 151">
                <a:extLst>
                  <a:ext uri="{FF2B5EF4-FFF2-40B4-BE49-F238E27FC236}">
                    <a16:creationId xmlns:a16="http://schemas.microsoft.com/office/drawing/2014/main" id="{E001679E-3B1C-84B5-27FA-8ADF47A284CB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3" name="Прямоугольник 152">
                <a:extLst>
                  <a:ext uri="{FF2B5EF4-FFF2-40B4-BE49-F238E27FC236}">
                    <a16:creationId xmlns:a16="http://schemas.microsoft.com/office/drawing/2014/main" id="{A580AB1A-6449-F755-2F4E-D45F83F5F42B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Группа 108">
              <a:extLst>
                <a:ext uri="{FF2B5EF4-FFF2-40B4-BE49-F238E27FC236}">
                  <a16:creationId xmlns:a16="http://schemas.microsoft.com/office/drawing/2014/main" id="{ACD9AAA3-9C94-835F-F460-C18785D296BD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141" name="Прямоугольник 140">
                <a:extLst>
                  <a:ext uri="{FF2B5EF4-FFF2-40B4-BE49-F238E27FC236}">
                    <a16:creationId xmlns:a16="http://schemas.microsoft.com/office/drawing/2014/main" id="{346D3BBE-0C46-B698-2C94-8B1E00B4CAF5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A9B71E4E-AF5C-D81F-83D6-5D321EEE3E8E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 цветов</a:t>
                </a:r>
              </a:p>
            </p:txBody>
          </p:sp>
          <p:sp>
            <p:nvSpPr>
              <p:cNvPr id="143" name="Прямоугольник 142">
                <a:extLst>
                  <a:ext uri="{FF2B5EF4-FFF2-40B4-BE49-F238E27FC236}">
                    <a16:creationId xmlns:a16="http://schemas.microsoft.com/office/drawing/2014/main" id="{CFA417C9-3283-9496-E761-5D9D67BBEBCA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4" name="Прямоугольник 143">
                <a:extLst>
                  <a:ext uri="{FF2B5EF4-FFF2-40B4-BE49-F238E27FC236}">
                    <a16:creationId xmlns:a16="http://schemas.microsoft.com/office/drawing/2014/main" id="{96594D64-AA6C-A773-1A27-37F2B57FC909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5" name="Прямоугольник 144">
                <a:extLst>
                  <a:ext uri="{FF2B5EF4-FFF2-40B4-BE49-F238E27FC236}">
                    <a16:creationId xmlns:a16="http://schemas.microsoft.com/office/drawing/2014/main" id="{09B48AD2-F914-2B81-0014-2BDD7FA140C0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6" name="Прямоугольник 145">
                <a:extLst>
                  <a:ext uri="{FF2B5EF4-FFF2-40B4-BE49-F238E27FC236}">
                    <a16:creationId xmlns:a16="http://schemas.microsoft.com/office/drawing/2014/main" id="{EC86183E-D370-A693-6236-114469047A7A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7" name="Прямоугольник 146">
                <a:extLst>
                  <a:ext uri="{FF2B5EF4-FFF2-40B4-BE49-F238E27FC236}">
                    <a16:creationId xmlns:a16="http://schemas.microsoft.com/office/drawing/2014/main" id="{85031FD0-A6E8-DE8D-02E3-424D95900E8F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24875B47-C9EB-2BE0-32DC-84383FD90C30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133" name="Прямоугольник 132">
                <a:extLst>
                  <a:ext uri="{FF2B5EF4-FFF2-40B4-BE49-F238E27FC236}">
                    <a16:creationId xmlns:a16="http://schemas.microsoft.com/office/drawing/2014/main" id="{123C8079-DF52-CDFD-7A29-A0967AA3EBFC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74D48048-F63B-F70F-7FC2-0CC87E6C0B2B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7 цветов</a:t>
                </a:r>
              </a:p>
            </p:txBody>
          </p:sp>
          <p:sp>
            <p:nvSpPr>
              <p:cNvPr id="135" name="Прямоугольник 134">
                <a:extLst>
                  <a:ext uri="{FF2B5EF4-FFF2-40B4-BE49-F238E27FC236}">
                    <a16:creationId xmlns:a16="http://schemas.microsoft.com/office/drawing/2014/main" id="{356D90B8-0056-ED06-53CF-45942CE3A959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6" name="Прямоугольник 135">
                <a:extLst>
                  <a:ext uri="{FF2B5EF4-FFF2-40B4-BE49-F238E27FC236}">
                    <a16:creationId xmlns:a16="http://schemas.microsoft.com/office/drawing/2014/main" id="{97F99582-AC40-9E75-B25E-171B7B6D07BE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Прямоугольник 136">
                <a:extLst>
                  <a:ext uri="{FF2B5EF4-FFF2-40B4-BE49-F238E27FC236}">
                    <a16:creationId xmlns:a16="http://schemas.microsoft.com/office/drawing/2014/main" id="{12300AF6-DADE-09DE-5A0E-F90925EE4A26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Прямоугольник 137">
                <a:extLst>
                  <a:ext uri="{FF2B5EF4-FFF2-40B4-BE49-F238E27FC236}">
                    <a16:creationId xmlns:a16="http://schemas.microsoft.com/office/drawing/2014/main" id="{B27F04B2-E8F2-CCC8-DF63-8B09F2D8C9B8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Прямоугольник 138">
                <a:extLst>
                  <a:ext uri="{FF2B5EF4-FFF2-40B4-BE49-F238E27FC236}">
                    <a16:creationId xmlns:a16="http://schemas.microsoft.com/office/drawing/2014/main" id="{104D7D13-8F82-67E7-6B3B-399B71521508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0" name="Прямоугольник 139">
                <a:extLst>
                  <a:ext uri="{FF2B5EF4-FFF2-40B4-BE49-F238E27FC236}">
                    <a16:creationId xmlns:a16="http://schemas.microsoft.com/office/drawing/2014/main" id="{D9316EDB-9BB9-25A2-03F6-F0CF83CD55F2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113A978-35A2-264F-B1C3-061A1E27558C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результат</a:t>
              </a:r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C8551A7D-8E35-49C8-3F57-F97C7DC43D4B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8133F164-C299-9F30-8DCD-7C1C97384ABC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id="{4761AB9C-9373-9C30-26FA-15314A35373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16" name="Группа 115">
              <a:extLst>
                <a:ext uri="{FF2B5EF4-FFF2-40B4-BE49-F238E27FC236}">
                  <a16:creationId xmlns:a16="http://schemas.microsoft.com/office/drawing/2014/main" id="{C5079BD7-DDB2-C61D-81D8-4B2A17E24FFC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131" name="Прямоугольник 130">
                <a:extLst>
                  <a:ext uri="{FF2B5EF4-FFF2-40B4-BE49-F238E27FC236}">
                    <a16:creationId xmlns:a16="http://schemas.microsoft.com/office/drawing/2014/main" id="{A61A0A36-AF43-E157-CB15-635993DB453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E412B7D-9405-DB6B-D560-8ED856BC0CB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Текст</a:t>
                </a:r>
              </a:p>
            </p:txBody>
          </p:sp>
        </p:grpSp>
        <p:grpSp>
          <p:nvGrpSpPr>
            <p:cNvPr id="117" name="Группа 116">
              <a:extLst>
                <a:ext uri="{FF2B5EF4-FFF2-40B4-BE49-F238E27FC236}">
                  <a16:creationId xmlns:a16="http://schemas.microsoft.com/office/drawing/2014/main" id="{047BC498-9CD8-F74F-EEC3-516F7D15F675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129" name="Прямоугольник 128">
                <a:extLst>
                  <a:ext uri="{FF2B5EF4-FFF2-40B4-BE49-F238E27FC236}">
                    <a16:creationId xmlns:a16="http://schemas.microsoft.com/office/drawing/2014/main" id="{EC553E67-C096-E4EC-2514-509527F44E31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01996A0-3843-8347-18BA-B58E889029E1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Сноска</a:t>
                </a:r>
              </a:p>
            </p:txBody>
          </p:sp>
        </p:grpSp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A4C5174F-2C8B-BE89-24E7-8911DA101518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127" name="Прямоугольник 126">
                <a:extLst>
                  <a:ext uri="{FF2B5EF4-FFF2-40B4-BE49-F238E27FC236}">
                    <a16:creationId xmlns:a16="http://schemas.microsoft.com/office/drawing/2014/main" id="{41B7AF73-65F9-EA10-0FA4-48E40E7DA9F6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1CE8459-0DBE-F12A-5BC0-B6EDB8A1E68A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цвет</a:t>
                </a:r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D45A4B-DA30-A40F-532A-179104093DD6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FDA3794-6783-24C1-A2C6-824054309DA3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7A31402-477F-3D86-B736-8CEAEEA1AA34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4AC21A85-2F5A-ECE1-602A-2C85A21B782A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125" name="Прямоугольник 124">
                <a:extLst>
                  <a:ext uri="{FF2B5EF4-FFF2-40B4-BE49-F238E27FC236}">
                    <a16:creationId xmlns:a16="http://schemas.microsoft.com/office/drawing/2014/main" id="{CB55E356-A9D3-3150-1908-1EAEFC5D705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A7B2DE6-CD59-4271-128A-57B2ACCB2B59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Выделение</a:t>
                </a: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98B1C63-D82B-2698-EEA2-58323E248039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обратить внимание!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3DFD68E-7149-1CE8-0B8D-2913D73B1C8B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отрицательная динамика/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результат</a:t>
              </a:r>
            </a:p>
          </p:txBody>
        </p:sp>
      </p:grpSp>
      <p:sp>
        <p:nvSpPr>
          <p:cNvPr id="166" name="Текст 8"/>
          <p:cNvSpPr txBox="1"/>
          <p:nvPr/>
        </p:nvSpPr>
        <p:spPr bwMode="auto">
          <a:xfrm>
            <a:off x="590506" y="3990317"/>
            <a:ext cx="3933976" cy="330526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indent="0" defTabSz="914348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000" b="1">
                <a:solidFill>
                  <a:schemeClr val="accent2"/>
                </a:solidFill>
                <a:latin typeface="Arial"/>
                <a:ea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Программная роботизация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67" name="Прямая соединительная линия 166"/>
          <p:cNvCxnSpPr>
            <a:cxnSpLocks/>
          </p:cNvCxnSpPr>
          <p:nvPr/>
        </p:nvCxnSpPr>
        <p:spPr bwMode="auto">
          <a:xfrm>
            <a:off x="590400" y="4468368"/>
            <a:ext cx="9343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90399" y="4838400"/>
            <a:ext cx="4766691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4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Это вид автоматизации, не требующий внесения изменений в информационные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8850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278"/>
            <a:ext cx="12192000" cy="3331328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0" y="-31546"/>
            <a:ext cx="12192000" cy="3363270"/>
          </a:xfrm>
          <a:prstGeom prst="rect">
            <a:avLst/>
          </a:prstGeom>
          <a:solidFill>
            <a:srgbClr val="00327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Заголовок 70">
            <a:extLst>
              <a:ext uri="{FF2B5EF4-FFF2-40B4-BE49-F238E27FC236}">
                <a16:creationId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296863"/>
            <a:ext cx="8530120" cy="6477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Arial"/>
                <a:cs typeface="Arial"/>
              </a:rPr>
              <a:t>Опыт программной роботизации в АО </a:t>
            </a:r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«</a:t>
            </a:r>
            <a:r>
              <a:rPr lang="ru-RU" err="1" smtClean="0">
                <a:solidFill>
                  <a:schemeClr val="bg1"/>
                </a:solidFill>
                <a:latin typeface="Arial"/>
                <a:cs typeface="Arial"/>
              </a:rPr>
              <a:t>Гринатом</a:t>
            </a:r>
            <a:r>
              <a:rPr lang="ru-RU" smtClean="0">
                <a:solidFill>
                  <a:schemeClr val="bg1"/>
                </a:solidFill>
                <a:latin typeface="Arial"/>
                <a:cs typeface="Arial"/>
              </a:rPr>
              <a:t>»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0" name="TextBox 89"/>
          <p:cNvSpPr txBox="1"/>
          <p:nvPr/>
        </p:nvSpPr>
        <p:spPr bwMode="auto">
          <a:xfrm>
            <a:off x="502823" y="6361723"/>
            <a:ext cx="10376091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FTE – Full time equivalent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эквивалент полной занятости одного человека. Более 200 сотрудников избавлены от рутины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Заголовок 1"/>
          <p:cNvSpPr txBox="1"/>
          <p:nvPr/>
        </p:nvSpPr>
        <p:spPr bwMode="auto">
          <a:xfrm>
            <a:off x="373256" y="3774503"/>
            <a:ext cx="2001837" cy="795962"/>
          </a:xfrm>
          <a:prstGeom prst="rect">
            <a:avLst/>
          </a:prstGeom>
          <a:noFill/>
        </p:spPr>
        <p:txBody>
          <a:bodyPr vert="horz" lIns="208800" tIns="72000" rIns="238502" bIns="119252" rtlCol="0" anchor="ctr">
            <a:noAutofit/>
          </a:bodyPr>
          <a:lstStyle/>
          <a:p>
            <a:pPr>
              <a:defRPr/>
            </a:pPr>
            <a:r>
              <a:rPr lang="ru-RU" sz="5400" b="1" dirty="0">
                <a:gradFill>
                  <a:gsLst>
                    <a:gs pos="0">
                      <a:srgbClr val="003274"/>
                    </a:gs>
                    <a:gs pos="97000">
                      <a:srgbClr val="6CACE3"/>
                    </a:gs>
                  </a:gsLst>
                  <a:lin ang="16200000" scaled="1"/>
                </a:gradFill>
                <a:latin typeface="Arial"/>
                <a:cs typeface="Arial"/>
              </a:rPr>
              <a:t>400+</a:t>
            </a:r>
            <a:endParaRPr sz="5400" b="1" dirty="0">
              <a:gradFill>
                <a:gsLst>
                  <a:gs pos="0">
                    <a:srgbClr val="003274"/>
                  </a:gs>
                  <a:gs pos="97000">
                    <a:srgbClr val="6CACE3"/>
                  </a:gs>
                </a:gsLst>
                <a:lin ang="16200000" scaled="1"/>
              </a:gradFill>
              <a:latin typeface="Arial"/>
              <a:cs typeface="Arial"/>
            </a:endParaRPr>
          </a:p>
        </p:txBody>
      </p:sp>
      <p:sp>
        <p:nvSpPr>
          <p:cNvPr id="102" name="Текст 3"/>
          <p:cNvSpPr txBox="1"/>
          <p:nvPr/>
        </p:nvSpPr>
        <p:spPr bwMode="auto">
          <a:xfrm>
            <a:off x="591677" y="5023572"/>
            <a:ext cx="2196555" cy="7777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Роботов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Атом.РИТА 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создано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03" name="Прямая соединительная линия 24"/>
          <p:cNvCxnSpPr>
            <a:cxnSpLocks/>
          </p:cNvCxnSpPr>
          <p:nvPr/>
        </p:nvCxnSpPr>
        <p:spPr bwMode="auto">
          <a:xfrm>
            <a:off x="608297" y="4617155"/>
            <a:ext cx="927888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Заголовок 1"/>
          <p:cNvSpPr txBox="1"/>
          <p:nvPr/>
        </p:nvSpPr>
        <p:spPr bwMode="auto">
          <a:xfrm>
            <a:off x="8839362" y="3784831"/>
            <a:ext cx="2764181" cy="795962"/>
          </a:xfrm>
          <a:prstGeom prst="rect">
            <a:avLst/>
          </a:prstGeom>
          <a:noFill/>
        </p:spPr>
        <p:txBody>
          <a:bodyPr vert="horz" lIns="208800" tIns="72000" rIns="238502" bIns="11925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3274"/>
                    </a:gs>
                    <a:gs pos="97000">
                      <a:srgbClr val="6CACE3"/>
                    </a:gs>
                  </a:gsLst>
                  <a:lin ang="16200000" scaled="1"/>
                </a:gradFill>
                <a:effectLst/>
                <a:uLnTx/>
                <a:uFillTx/>
                <a:latin typeface="Arial"/>
                <a:ea typeface="+mn-ea"/>
                <a:cs typeface="Arial"/>
              </a:rPr>
              <a:t>200+</a:t>
            </a:r>
            <a:endParaRPr kumimoji="0" sz="6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Текст 3"/>
          <p:cNvSpPr txBox="1"/>
          <p:nvPr/>
        </p:nvSpPr>
        <p:spPr bwMode="auto">
          <a:xfrm>
            <a:off x="9036792" y="5023572"/>
            <a:ext cx="2302079" cy="7777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FTE</a:t>
            </a:r>
            <a:r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*</a:t>
            </a:r>
            <a:r>
              <a:rPr kumimoji="0" lang="ru-RU" sz="180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 высвобождено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12" name="Прямая соединительная линия 24"/>
          <p:cNvCxnSpPr>
            <a:cxnSpLocks/>
          </p:cNvCxnSpPr>
          <p:nvPr/>
        </p:nvCxnSpPr>
        <p:spPr bwMode="auto">
          <a:xfrm>
            <a:off x="9051814" y="4627483"/>
            <a:ext cx="838714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Заголовок 1"/>
          <p:cNvSpPr txBox="1"/>
          <p:nvPr/>
        </p:nvSpPr>
        <p:spPr bwMode="auto">
          <a:xfrm>
            <a:off x="5922085" y="3789996"/>
            <a:ext cx="2571308" cy="795962"/>
          </a:xfrm>
          <a:prstGeom prst="rect">
            <a:avLst/>
          </a:prstGeom>
          <a:noFill/>
        </p:spPr>
        <p:txBody>
          <a:bodyPr vert="horz" lIns="208800" tIns="72000" rIns="238502" bIns="11925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3274"/>
                    </a:gs>
                    <a:gs pos="97000">
                      <a:srgbClr val="6CACE3"/>
                    </a:gs>
                  </a:gsLst>
                  <a:lin ang="16200000" scaled="1"/>
                </a:gradFill>
                <a:effectLst/>
                <a:uLnTx/>
                <a:uFillTx/>
                <a:latin typeface="Arial"/>
                <a:ea typeface="+mn-ea"/>
                <a:cs typeface="Arial"/>
              </a:rPr>
              <a:t>10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3274"/>
                    </a:gs>
                    <a:gs pos="97000">
                      <a:srgbClr val="6CACE3"/>
                    </a:gs>
                  </a:gsLst>
                  <a:lin ang="16200000" scaled="1"/>
                </a:gradFill>
                <a:effectLst/>
                <a:uLnTx/>
                <a:uFillTx/>
                <a:latin typeface="Arial"/>
                <a:ea typeface="+mn-ea"/>
                <a:cs typeface="Arial"/>
              </a:rPr>
              <a:t>млн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Текст 3"/>
          <p:cNvSpPr txBox="1"/>
          <p:nvPr/>
        </p:nvSpPr>
        <p:spPr bwMode="auto">
          <a:xfrm>
            <a:off x="6203950" y="5023572"/>
            <a:ext cx="2352887" cy="7777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О</a:t>
            </a:r>
            <a:r>
              <a:rPr kumimoji="0" lang="ru-RU" sz="180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пераций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в 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год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осуществляется</a:t>
            </a:r>
          </a:p>
        </p:txBody>
      </p:sp>
      <p:cxnSp>
        <p:nvCxnSpPr>
          <p:cNvPr id="118" name="Прямая соединительная линия 24"/>
          <p:cNvCxnSpPr>
            <a:cxnSpLocks/>
          </p:cNvCxnSpPr>
          <p:nvPr/>
        </p:nvCxnSpPr>
        <p:spPr bwMode="auto">
          <a:xfrm>
            <a:off x="6157126" y="4617900"/>
            <a:ext cx="927888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Заголовок 1"/>
          <p:cNvSpPr txBox="1"/>
          <p:nvPr/>
        </p:nvSpPr>
        <p:spPr bwMode="auto">
          <a:xfrm>
            <a:off x="3256881" y="3779667"/>
            <a:ext cx="1653346" cy="795962"/>
          </a:xfrm>
          <a:prstGeom prst="rect">
            <a:avLst/>
          </a:prstGeom>
          <a:noFill/>
        </p:spPr>
        <p:txBody>
          <a:bodyPr vert="horz" lIns="208800" tIns="72000" rIns="238502" bIns="11925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3274"/>
                    </a:gs>
                    <a:gs pos="97000">
                      <a:srgbClr val="6CACE3"/>
                    </a:gs>
                  </a:gsLst>
                  <a:lin ang="16200000" scaled="1"/>
                </a:gradFill>
                <a:effectLst/>
                <a:uLnTx/>
                <a:uFillTx/>
                <a:latin typeface="Arial"/>
                <a:ea typeface="+mn-ea"/>
                <a:cs typeface="Arial"/>
              </a:rPr>
              <a:t>40+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Текст 3"/>
          <p:cNvSpPr txBox="1"/>
          <p:nvPr/>
        </p:nvSpPr>
        <p:spPr bwMode="auto">
          <a:xfrm>
            <a:off x="3475301" y="5023572"/>
            <a:ext cx="2248693" cy="7777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Информационных систем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задействовано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22" name="Прямая соединительная линия 24"/>
          <p:cNvCxnSpPr>
            <a:cxnSpLocks/>
          </p:cNvCxnSpPr>
          <p:nvPr/>
        </p:nvCxnSpPr>
        <p:spPr bwMode="auto">
          <a:xfrm>
            <a:off x="3491922" y="4622319"/>
            <a:ext cx="927888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80" y="301038"/>
            <a:ext cx="1656019" cy="652602"/>
          </a:xfrm>
          <a:prstGeom prst="rect">
            <a:avLst/>
          </a:prstGeom>
        </p:spPr>
      </p:pic>
      <p:sp>
        <p:nvSpPr>
          <p:cNvPr id="89" name="Текст 8"/>
          <p:cNvSpPr txBox="1"/>
          <p:nvPr/>
        </p:nvSpPr>
        <p:spPr bwMode="auto">
          <a:xfrm>
            <a:off x="590506" y="1350594"/>
            <a:ext cx="3741782" cy="132343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914348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000" b="1">
                <a:solidFill>
                  <a:schemeClr val="accent2"/>
                </a:solidFill>
                <a:latin typeface="Arial"/>
                <a:ea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2017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года занимаемся программной роботизацией </a:t>
            </a:r>
          </a:p>
        </p:txBody>
      </p:sp>
      <p:sp>
        <p:nvSpPr>
          <p:cNvPr id="24" name="Текст 8"/>
          <p:cNvSpPr txBox="1"/>
          <p:nvPr/>
        </p:nvSpPr>
        <p:spPr bwMode="auto">
          <a:xfrm>
            <a:off x="6203950" y="1350594"/>
            <a:ext cx="4674964" cy="1323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914348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000" b="1">
                <a:solidFill>
                  <a:schemeClr val="accent2"/>
                </a:solidFill>
                <a:latin typeface="Arial"/>
                <a:ea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2022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году представили собственную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RPA-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платформу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Атом.РИТА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9BF7639-341B-539F-2742-5CA7882CE444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A321663-2A3F-5A55-5947-E3FEDEF1B6EF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97E0AD-207D-2D31-1BDA-15BD079F0B8D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инструментами 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по образцу»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F0E623B9-15BB-7D2F-F533-1E54F7C4F036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2A15FB0A-5FC4-FB7A-1E74-2F357260FEC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50BD4A3-81F5-C7FF-4B22-36FF7B0B5FE1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 цвета</a:t>
                </a:r>
              </a:p>
            </p:txBody>
          </p:sp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2F030B98-DDB0-1EED-8BAE-015405270FE4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C04F7197-373C-AE75-C47C-7666003763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79" name="Прямоугольник 78">
                <a:extLst>
                  <a:ext uri="{FF2B5EF4-FFF2-40B4-BE49-F238E27FC236}">
                    <a16:creationId xmlns:a16="http://schemas.microsoft.com/office/drawing/2014/main" id="{31B1F13E-7792-EFFD-E9A1-89AF1664C767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2F7B08F-AE84-DBB1-1272-2DA037A66EAC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 цвета</a:t>
                </a:r>
              </a:p>
            </p:txBody>
          </p:sp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id="{060650AB-B365-CB97-BB96-6A7034CA1253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EC871EC7-FD71-8EA8-4922-7FDBA85834FB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69FD84C-2FE4-E86B-0D12-33C674B93B9F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12E3D6EC-B181-8E78-63D9-E89A502CDC63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9FA95E1-CE6D-8DB1-EF1D-A3956977123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 цвета</a:t>
                </a:r>
              </a:p>
            </p:txBody>
          </p:sp>
          <p:sp>
            <p:nvSpPr>
              <p:cNvPr id="76" name="Прямоугольник 75">
                <a:extLst>
                  <a:ext uri="{FF2B5EF4-FFF2-40B4-BE49-F238E27FC236}">
                    <a16:creationId xmlns:a16="http://schemas.microsoft.com/office/drawing/2014/main" id="{ADB617EC-39F2-8571-80B0-CE6A4148138E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Прямоугольник 76">
                <a:extLst>
                  <a:ext uri="{FF2B5EF4-FFF2-40B4-BE49-F238E27FC236}">
                    <a16:creationId xmlns:a16="http://schemas.microsoft.com/office/drawing/2014/main" id="{FB2FE3F4-B306-ED43-7507-179035AD288E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Прямоугольник 77">
                <a:extLst>
                  <a:ext uri="{FF2B5EF4-FFF2-40B4-BE49-F238E27FC236}">
                    <a16:creationId xmlns:a16="http://schemas.microsoft.com/office/drawing/2014/main" id="{CFFA603C-FF69-F9BD-867B-B5315B51D433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C29328C3-4633-2612-A724-259B8624790C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FBF58EA8-29B1-BDB8-F7AB-455D232D60EB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6134C01-297C-D345-332F-9446E72FAF2D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 цветов</a:t>
                </a:r>
              </a:p>
            </p:txBody>
          </p: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AD64A0E2-E143-6E26-3D30-0E849EEA8697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Прямоугольник 69">
                <a:extLst>
                  <a:ext uri="{FF2B5EF4-FFF2-40B4-BE49-F238E27FC236}">
                    <a16:creationId xmlns:a16="http://schemas.microsoft.com/office/drawing/2014/main" id="{A1E986A8-1D68-A0CE-56DB-3693DB6619EC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Прямоугольник 71">
                <a:extLst>
                  <a:ext uri="{FF2B5EF4-FFF2-40B4-BE49-F238E27FC236}">
                    <a16:creationId xmlns:a16="http://schemas.microsoft.com/office/drawing/2014/main" id="{E001679E-3B1C-84B5-27FA-8ADF47A284CB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>
                <a:extLst>
                  <a:ext uri="{FF2B5EF4-FFF2-40B4-BE49-F238E27FC236}">
                    <a16:creationId xmlns:a16="http://schemas.microsoft.com/office/drawing/2014/main" id="{A580AB1A-6449-F755-2F4E-D45F83F5F42B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ACD9AAA3-9C94-835F-F460-C18785D296BD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346D3BBE-0C46-B698-2C94-8B1E00B4CAF5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B71E4E-AF5C-D81F-83D6-5D321EEE3E8E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 цветов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:a16="http://schemas.microsoft.com/office/drawing/2014/main" id="{CFA417C9-3283-9496-E761-5D9D67BBEBCA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:a16="http://schemas.microsoft.com/office/drawing/2014/main" id="{96594D64-AA6C-A773-1A27-37F2B57FC909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id="{09B48AD2-F914-2B81-0014-2BDD7FA140C0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id="{EC86183E-D370-A693-6236-114469047A7A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:a16="http://schemas.microsoft.com/office/drawing/2014/main" id="{85031FD0-A6E8-DE8D-02E3-424D95900E8F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24875B47-C9EB-2BE0-32DC-84383FD90C30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123C8079-DF52-CDFD-7A29-A0967AA3EBFC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D48048-F63B-F70F-7FC2-0CC87E6C0B2B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7 цветов</a:t>
                </a: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356D90B8-0056-ED06-53CF-45942CE3A959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97F99582-AC40-9E75-B25E-171B7B6D07BE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12300AF6-DADE-09DE-5A0E-F90925EE4A26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B27F04B2-E8F2-CCC8-DF63-8B09F2D8C9B8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104D7D13-8F82-67E7-6B3B-399B71521508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D9316EDB-9BB9-25A2-03F6-F0CF83CD55F2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13A978-35A2-264F-B1C3-061A1E27558C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результат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C8551A7D-8E35-49C8-3F57-F97C7DC43D4B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8133F164-C299-9F30-8DCD-7C1C97384ABC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4761AB9C-9373-9C30-26FA-15314A35373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C5079BD7-DDB2-C61D-81D8-4B2A17E24FFC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A61A0A36-AF43-E157-CB15-635993DB453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412B7D-9405-DB6B-D560-8ED856BC0CB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Текст</a:t>
                </a:r>
              </a:p>
            </p:txBody>
          </p:sp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047BC498-9CD8-F74F-EEC3-516F7D15F675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EC553E67-C096-E4EC-2514-509527F44E31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01996A0-3843-8347-18BA-B58E889029E1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Сноска</a:t>
                </a:r>
              </a:p>
            </p:txBody>
          </p: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A4C5174F-2C8B-BE89-24E7-8911DA101518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41B7AF73-65F9-EA10-0FA4-48E40E7DA9F6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1CE8459-0DBE-F12A-5BC0-B6EDB8A1E68A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цвет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2D45A4B-DA30-A40F-532A-179104093DD6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FDA3794-6783-24C1-A2C6-824054309DA3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A31402-477F-3D86-B736-8CEAEEA1AA34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4AC21A85-2F5A-ECE1-602A-2C85A21B782A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CB55E356-A9D3-3150-1908-1EAEFC5D705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A7B2DE6-CD59-4271-128A-57B2ACCB2B59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Выделение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8B1C63-D82B-2698-EEA2-58323E248039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обратить внимание!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DFD68E-7149-1CE8-0B8D-2913D73B1C8B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отрицательная динамика/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результат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5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0" y="3344749"/>
            <a:ext cx="12192000" cy="3513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Заголовок 70">
            <a:extLst>
              <a:ext uri="{FF2B5EF4-FFF2-40B4-BE49-F238E27FC236}">
                <a16:creationId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296863"/>
            <a:ext cx="8530120" cy="647700"/>
          </a:xfrm>
        </p:spPr>
        <p:txBody>
          <a:bodyPr/>
          <a:lstStyle/>
          <a:p>
            <a:r>
              <a:rPr lang="ru-RU" dirty="0">
                <a:latin typeface="Arial"/>
                <a:cs typeface="Arial"/>
                <a:sym typeface="Arial"/>
              </a:rPr>
              <a:t>История развития RPA </a:t>
            </a:r>
            <a:r>
              <a:rPr lang="ru-RU" dirty="0">
                <a:latin typeface="Arial"/>
                <a:cs typeface="Arial"/>
              </a:rPr>
              <a:t>в</a:t>
            </a:r>
            <a:r>
              <a:rPr lang="ru-RU" dirty="0">
                <a:latin typeface="Arial"/>
                <a:cs typeface="Arial"/>
                <a:sym typeface="Arial"/>
              </a:rPr>
              <a:t> АО «ГРИНАТОМ»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129" name="Прямоугольник с двумя скругленными соседними углами 128"/>
          <p:cNvSpPr/>
          <p:nvPr/>
        </p:nvSpPr>
        <p:spPr>
          <a:xfrm rot="10800000">
            <a:off x="598320" y="5286006"/>
            <a:ext cx="11004757" cy="752344"/>
          </a:xfrm>
          <a:prstGeom prst="round2SameRect">
            <a:avLst>
              <a:gd name="adj1" fmla="val 31672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ru-RU" sz="1600" b="1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Нашивка 1"/>
          <p:cNvSpPr/>
          <p:nvPr/>
        </p:nvSpPr>
        <p:spPr>
          <a:xfrm>
            <a:off x="962514" y="1393779"/>
            <a:ext cx="2723937" cy="558800"/>
          </a:xfrm>
          <a:prstGeom prst="chevron">
            <a:avLst>
              <a:gd name="adj" fmla="val 33636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1" name="Нашивка 170"/>
          <p:cNvSpPr/>
          <p:nvPr/>
        </p:nvSpPr>
        <p:spPr>
          <a:xfrm>
            <a:off x="3686452" y="1393779"/>
            <a:ext cx="4483290" cy="558800"/>
          </a:xfrm>
          <a:prstGeom prst="chevron">
            <a:avLst>
              <a:gd name="adj" fmla="val 3363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2" name="Нашивка 171"/>
          <p:cNvSpPr/>
          <p:nvPr/>
        </p:nvSpPr>
        <p:spPr>
          <a:xfrm>
            <a:off x="8169742" y="1393779"/>
            <a:ext cx="3448772" cy="558800"/>
          </a:xfrm>
          <a:prstGeom prst="chevron">
            <a:avLst>
              <a:gd name="adj" fmla="val 3363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7352" y="1516412"/>
            <a:ext cx="6542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ea typeface="Arial"/>
                <a:cs typeface="Arial"/>
                <a:sym typeface="Arial"/>
              </a:rPr>
              <a:t>UiPath</a:t>
            </a:r>
            <a:endParaRPr lang="ru-RU" sz="1200" dirty="0">
              <a:ea typeface="Arial"/>
              <a:cs typeface="Arial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015927" y="1516412"/>
            <a:ext cx="18243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690">
              <a:buClr>
                <a:srgbClr val="000000"/>
              </a:buClr>
              <a:buSzPts val="1100"/>
            </a:pPr>
            <a:r>
              <a:rPr lang="en-US" sz="1200" dirty="0" err="1">
                <a:ea typeface="Arial"/>
                <a:cs typeface="Arial"/>
                <a:sym typeface="Arial"/>
              </a:rPr>
              <a:t>UiPath</a:t>
            </a:r>
            <a:r>
              <a:rPr lang="en-US" sz="1200" dirty="0" smtClean="0">
                <a:ea typeface="Arial"/>
                <a:cs typeface="Arial"/>
                <a:sym typeface="Arial"/>
              </a:rPr>
              <a:t>,</a:t>
            </a:r>
            <a:r>
              <a:rPr lang="ru-RU" sz="1200" dirty="0" smtClean="0">
                <a:ea typeface="Arial"/>
                <a:cs typeface="Arial"/>
                <a:sym typeface="Arial"/>
              </a:rPr>
              <a:t> </a:t>
            </a:r>
            <a:r>
              <a:rPr lang="en-US" sz="1200" dirty="0" smtClean="0">
                <a:ea typeface="Arial"/>
                <a:cs typeface="Arial"/>
                <a:sym typeface="Arial"/>
              </a:rPr>
              <a:t>Python</a:t>
            </a:r>
            <a:endParaRPr lang="en-US" sz="1200" dirty="0">
              <a:ea typeface="Arial"/>
              <a:cs typeface="Arial"/>
              <a:sym typeface="Arial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8568317" y="1516412"/>
            <a:ext cx="2705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690">
              <a:buClr>
                <a:srgbClr val="000000"/>
              </a:buClr>
              <a:buSzPts val="1100"/>
            </a:pPr>
            <a:r>
              <a:rPr lang="en-US" sz="1200" dirty="0" smtClean="0">
                <a:ea typeface="Arial"/>
                <a:cs typeface="Arial"/>
                <a:sym typeface="Arial"/>
              </a:rPr>
              <a:t>RPA-</a:t>
            </a:r>
            <a:r>
              <a:rPr lang="ru-RU" sz="1200" dirty="0" smtClean="0">
                <a:ea typeface="Arial"/>
                <a:cs typeface="Arial"/>
                <a:sym typeface="Arial"/>
              </a:rPr>
              <a:t>платформа </a:t>
            </a:r>
            <a:r>
              <a:rPr lang="ru-RU" sz="1200" dirty="0" err="1" smtClean="0">
                <a:ea typeface="Arial"/>
                <a:cs typeface="Arial"/>
                <a:sym typeface="Arial"/>
              </a:rPr>
              <a:t>Атом.РИТА</a:t>
            </a:r>
            <a:endParaRPr lang="en-US" sz="1200" dirty="0">
              <a:ea typeface="Arial"/>
              <a:cs typeface="Arial"/>
              <a:sym typeface="Arial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93838" y="5370988"/>
            <a:ext cx="10004325" cy="565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1600" b="1" kern="0" dirty="0" smtClean="0">
                <a:solidFill>
                  <a:srgbClr val="6CACE3"/>
                </a:solidFill>
                <a:cs typeface="Arial" panose="020B0604020202020204" pitchFamily="34" charset="0"/>
              </a:rPr>
              <a:t>Платформа и роботы </a:t>
            </a:r>
            <a:r>
              <a:rPr lang="ru-RU" sz="1600" b="1" kern="0" dirty="0" err="1" smtClean="0">
                <a:solidFill>
                  <a:srgbClr val="6CACE3"/>
                </a:solidFill>
                <a:cs typeface="Arial" panose="020B0604020202020204" pitchFamily="34" charset="0"/>
              </a:rPr>
              <a:t>Атом.РИТА</a:t>
            </a:r>
            <a:r>
              <a:rPr lang="ru-RU" sz="1600" b="1" kern="0" dirty="0" smtClean="0">
                <a:solidFill>
                  <a:srgbClr val="6CACE3"/>
                </a:solidFill>
                <a:cs typeface="Arial" panose="020B0604020202020204" pitchFamily="34" charset="0"/>
              </a:rPr>
              <a:t> востребованы не только в отрасли, но и на внешнем рынке</a:t>
            </a:r>
            <a:endParaRPr lang="ru-RU" sz="1600" b="1" kern="0" dirty="0">
              <a:solidFill>
                <a:srgbClr val="6CACE3"/>
              </a:solidFill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1171655" y="3273780"/>
            <a:ext cx="138795" cy="138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2765781" y="3273780"/>
            <a:ext cx="138795" cy="138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359907" y="3273780"/>
            <a:ext cx="138795" cy="138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954033" y="3273780"/>
            <a:ext cx="138795" cy="138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548159" y="3273780"/>
            <a:ext cx="138795" cy="138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9142285" y="3273780"/>
            <a:ext cx="138795" cy="138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0736412" y="3273780"/>
            <a:ext cx="138795" cy="138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с двумя скругленными соседними углами 163"/>
          <p:cNvSpPr/>
          <p:nvPr/>
        </p:nvSpPr>
        <p:spPr>
          <a:xfrm>
            <a:off x="521052" y="3449142"/>
            <a:ext cx="1440000" cy="1785844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buClr>
                <a:srgbClr val="025EA1"/>
              </a:buClr>
              <a:buSzPts val="1000"/>
              <a:defRPr/>
            </a:pPr>
            <a:r>
              <a:rPr lang="ru-RU" sz="1400" dirty="0">
                <a:solidFill>
                  <a:schemeClr val="bg1"/>
                </a:solidFill>
                <a:sym typeface="Arial"/>
              </a:rPr>
              <a:t>Старт </a:t>
            </a:r>
            <a:endParaRPr lang="ru-RU" sz="1400" dirty="0" smtClean="0">
              <a:solidFill>
                <a:schemeClr val="bg1"/>
              </a:solidFill>
              <a:sym typeface="Arial"/>
            </a:endParaRPr>
          </a:p>
          <a:p>
            <a:pPr algn="ctr">
              <a:buClr>
                <a:srgbClr val="025EA1"/>
              </a:buClr>
              <a:buSzPts val="1000"/>
              <a:defRPr/>
            </a:pPr>
            <a:r>
              <a:rPr lang="ru-RU" sz="1400" dirty="0">
                <a:solidFill>
                  <a:schemeClr val="bg1"/>
                </a:solidFill>
                <a:sym typeface="Arial"/>
              </a:rPr>
              <a:t>р</a:t>
            </a:r>
            <a:r>
              <a:rPr lang="ru-RU" sz="1400" dirty="0" smtClean="0">
                <a:solidFill>
                  <a:schemeClr val="bg1"/>
                </a:solidFill>
                <a:sym typeface="Arial"/>
              </a:rPr>
              <a:t>оботизации</a:t>
            </a:r>
          </a:p>
          <a:p>
            <a:pPr algn="ctr">
              <a:buClr>
                <a:srgbClr val="025EA1"/>
              </a:buClr>
              <a:buSzPts val="1000"/>
              <a:defRPr/>
            </a:pPr>
            <a:r>
              <a:rPr lang="ru-RU" sz="1400" dirty="0" smtClean="0">
                <a:solidFill>
                  <a:schemeClr val="bg1"/>
                </a:solidFill>
                <a:sym typeface="Arial"/>
              </a:rPr>
              <a:t>процессов</a:t>
            </a:r>
            <a:endParaRPr lang="ru-RU" sz="140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65" name="Прямоугольник с двумя скругленными соседними углами 164"/>
          <p:cNvSpPr/>
          <p:nvPr/>
        </p:nvSpPr>
        <p:spPr>
          <a:xfrm>
            <a:off x="2115178" y="3449142"/>
            <a:ext cx="1440000" cy="1785844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25EA1"/>
              </a:buClr>
              <a:buSzPts val="1000"/>
            </a:pPr>
            <a:r>
              <a:rPr lang="ru-RU" sz="1400" dirty="0" smtClean="0">
                <a:solidFill>
                  <a:schemeClr val="bg1"/>
                </a:solidFill>
                <a:sym typeface="Arial"/>
              </a:rPr>
              <a:t>Выстраивание отраслевой  </a:t>
            </a:r>
            <a:r>
              <a:rPr lang="ru-RU" sz="1400" dirty="0">
                <a:solidFill>
                  <a:schemeClr val="bg1"/>
                </a:solidFill>
                <a:sym typeface="Arial"/>
              </a:rPr>
              <a:t>методологии</a:t>
            </a:r>
          </a:p>
        </p:txBody>
      </p:sp>
      <p:sp>
        <p:nvSpPr>
          <p:cNvPr id="166" name="Прямоугольник с двумя скругленными соседними углами 165"/>
          <p:cNvSpPr/>
          <p:nvPr/>
        </p:nvSpPr>
        <p:spPr>
          <a:xfrm>
            <a:off x="3709304" y="3449142"/>
            <a:ext cx="1440000" cy="1785844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25EA1"/>
              </a:buClr>
              <a:buSzPts val="1000"/>
            </a:pPr>
            <a:r>
              <a:rPr lang="ru-RU" sz="1400" dirty="0" smtClean="0">
                <a:solidFill>
                  <a:schemeClr val="bg1"/>
                </a:solidFill>
                <a:sym typeface="Arial"/>
              </a:rPr>
              <a:t>Выбор </a:t>
            </a:r>
          </a:p>
          <a:p>
            <a:pPr algn="ctr">
              <a:buClr>
                <a:srgbClr val="025EA1"/>
              </a:buClr>
              <a:buSzPts val="1000"/>
            </a:pPr>
            <a:r>
              <a:rPr lang="en-US" sz="1400" dirty="0" smtClean="0">
                <a:solidFill>
                  <a:schemeClr val="bg1"/>
                </a:solidFill>
                <a:sym typeface="Arial"/>
              </a:rPr>
              <a:t>open-source </a:t>
            </a:r>
            <a:r>
              <a:rPr lang="ru-RU" sz="1400" dirty="0">
                <a:solidFill>
                  <a:schemeClr val="bg1"/>
                </a:solidFill>
                <a:sym typeface="Arial"/>
              </a:rPr>
              <a:t>инструментов </a:t>
            </a:r>
          </a:p>
        </p:txBody>
      </p:sp>
      <p:sp>
        <p:nvSpPr>
          <p:cNvPr id="167" name="Прямоугольник с двумя скругленными соседними углами 166"/>
          <p:cNvSpPr/>
          <p:nvPr/>
        </p:nvSpPr>
        <p:spPr>
          <a:xfrm>
            <a:off x="5303430" y="3449142"/>
            <a:ext cx="1440000" cy="1785844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25EA1"/>
              </a:buClr>
              <a:buSzPts val="1000"/>
            </a:pPr>
            <a:r>
              <a:rPr lang="ru-RU" sz="1400" dirty="0">
                <a:solidFill>
                  <a:schemeClr val="bg1"/>
                </a:solidFill>
                <a:sym typeface="Arial"/>
              </a:rPr>
              <a:t>Разработка </a:t>
            </a:r>
            <a:r>
              <a:rPr lang="ru-RU" sz="1400" dirty="0" smtClean="0">
                <a:solidFill>
                  <a:schemeClr val="bg1"/>
                </a:solidFill>
                <a:sym typeface="Arial"/>
              </a:rPr>
              <a:t/>
            </a:r>
            <a:br>
              <a:rPr lang="ru-RU" sz="1400" dirty="0" smtClean="0">
                <a:solidFill>
                  <a:schemeClr val="bg1"/>
                </a:solidFill>
                <a:sym typeface="Arial"/>
              </a:rPr>
            </a:br>
            <a:r>
              <a:rPr lang="ru-RU" sz="1400" dirty="0" smtClean="0">
                <a:solidFill>
                  <a:schemeClr val="bg1"/>
                </a:solidFill>
                <a:sym typeface="Arial"/>
              </a:rPr>
              <a:t>роботов без использования </a:t>
            </a:r>
            <a:r>
              <a:rPr lang="en-US" sz="1400" dirty="0" smtClean="0">
                <a:solidFill>
                  <a:schemeClr val="bg1"/>
                </a:solidFill>
                <a:sym typeface="Arial"/>
              </a:rPr>
              <a:t>RPA-</a:t>
            </a:r>
            <a:r>
              <a:rPr lang="ru-RU" sz="1400" dirty="0" smtClean="0">
                <a:solidFill>
                  <a:schemeClr val="bg1"/>
                </a:solidFill>
                <a:sym typeface="Arial"/>
              </a:rPr>
              <a:t>платформ</a:t>
            </a:r>
            <a:endParaRPr lang="ru-RU" sz="140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68" name="Прямоугольник с двумя скругленными соседними углами 167"/>
          <p:cNvSpPr/>
          <p:nvPr/>
        </p:nvSpPr>
        <p:spPr>
          <a:xfrm>
            <a:off x="6897556" y="3449142"/>
            <a:ext cx="1440000" cy="1785844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25EA1"/>
              </a:buClr>
              <a:buSzPts val="1000"/>
            </a:pPr>
            <a:r>
              <a:rPr lang="ru-RU" sz="1400">
                <a:solidFill>
                  <a:schemeClr val="bg1"/>
                </a:solidFill>
                <a:sym typeface="Arial"/>
              </a:rPr>
              <a:t>Разработка своей </a:t>
            </a:r>
            <a:r>
              <a:rPr lang="en-US" sz="1400">
                <a:solidFill>
                  <a:schemeClr val="bg1"/>
                </a:solidFill>
                <a:sym typeface="Arial"/>
              </a:rPr>
              <a:t>RPA-</a:t>
            </a:r>
            <a:r>
              <a:rPr lang="ru-RU" sz="1400">
                <a:solidFill>
                  <a:schemeClr val="bg1"/>
                </a:solidFill>
                <a:sym typeface="Arial"/>
              </a:rPr>
              <a:t>платформы Атом.РИТА</a:t>
            </a:r>
            <a:endParaRPr lang="ru-RU" sz="140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69" name="Прямоугольник с двумя скругленными соседними углами 168"/>
          <p:cNvSpPr/>
          <p:nvPr/>
        </p:nvSpPr>
        <p:spPr>
          <a:xfrm>
            <a:off x="8491682" y="3449142"/>
            <a:ext cx="1440000" cy="1785844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25EA1"/>
              </a:buClr>
              <a:buSzPts val="1000"/>
            </a:pPr>
            <a:r>
              <a:rPr lang="ru-RU" sz="1400" dirty="0">
                <a:solidFill>
                  <a:schemeClr val="bg1"/>
                </a:solidFill>
                <a:sym typeface="Arial"/>
              </a:rPr>
              <a:t>Выход </a:t>
            </a:r>
            <a:r>
              <a:rPr lang="en-US" sz="1400" dirty="0">
                <a:solidFill>
                  <a:schemeClr val="bg1"/>
                </a:solidFill>
                <a:sym typeface="Arial"/>
              </a:rPr>
              <a:t/>
            </a:r>
            <a:br>
              <a:rPr lang="en-US" sz="1400" dirty="0">
                <a:solidFill>
                  <a:schemeClr val="bg1"/>
                </a:solidFill>
                <a:sym typeface="Arial"/>
              </a:rPr>
            </a:br>
            <a:r>
              <a:rPr lang="ru-RU" sz="1400" dirty="0">
                <a:solidFill>
                  <a:schemeClr val="bg1"/>
                </a:solidFill>
                <a:sym typeface="Arial"/>
              </a:rPr>
              <a:t>на </a:t>
            </a:r>
            <a:r>
              <a:rPr lang="ru-RU" sz="1400" dirty="0" smtClean="0">
                <a:solidFill>
                  <a:schemeClr val="bg1"/>
                </a:solidFill>
                <a:sym typeface="Arial"/>
              </a:rPr>
              <a:t>внешний рынок </a:t>
            </a:r>
            <a:r>
              <a:rPr lang="en-US" sz="1400" dirty="0" smtClean="0">
                <a:solidFill>
                  <a:schemeClr val="bg1"/>
                </a:solidFill>
                <a:sym typeface="Arial"/>
              </a:rPr>
              <a:t/>
            </a:r>
            <a:br>
              <a:rPr lang="en-US" sz="1400" dirty="0" smtClean="0">
                <a:solidFill>
                  <a:schemeClr val="bg1"/>
                </a:solidFill>
                <a:sym typeface="Arial"/>
              </a:rPr>
            </a:br>
            <a:r>
              <a:rPr lang="ru-RU" sz="1400" dirty="0" smtClean="0">
                <a:solidFill>
                  <a:schemeClr val="bg1"/>
                </a:solidFill>
                <a:sym typeface="Arial"/>
              </a:rPr>
              <a:t>с платформой </a:t>
            </a:r>
            <a:r>
              <a:rPr lang="ru-RU" sz="1400" dirty="0" err="1" smtClean="0">
                <a:solidFill>
                  <a:schemeClr val="bg1"/>
                </a:solidFill>
                <a:sym typeface="Arial"/>
              </a:rPr>
              <a:t>Атом.РИТА</a:t>
            </a:r>
            <a:endParaRPr lang="ru-RU" sz="140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70" name="Прямоугольник с двумя скругленными соседними углами 169"/>
          <p:cNvSpPr/>
          <p:nvPr/>
        </p:nvSpPr>
        <p:spPr>
          <a:xfrm>
            <a:off x="10085809" y="3449142"/>
            <a:ext cx="1440000" cy="1785844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25EA1"/>
              </a:buClr>
              <a:buSzPts val="1000"/>
            </a:pPr>
            <a:r>
              <a:rPr lang="ru-RU" sz="1400" dirty="0" smtClean="0">
                <a:solidFill>
                  <a:schemeClr val="bg1"/>
                </a:solidFill>
                <a:sym typeface="Arial"/>
              </a:rPr>
              <a:t>Заказы </a:t>
            </a:r>
            <a:br>
              <a:rPr lang="ru-RU" sz="1400" dirty="0" smtClean="0">
                <a:solidFill>
                  <a:schemeClr val="bg1"/>
                </a:solidFill>
                <a:sym typeface="Arial"/>
              </a:rPr>
            </a:br>
            <a:r>
              <a:rPr lang="ru-RU" sz="1400" dirty="0" smtClean="0">
                <a:solidFill>
                  <a:schemeClr val="bg1"/>
                </a:solidFill>
                <a:sym typeface="Arial"/>
              </a:rPr>
              <a:t>на </a:t>
            </a:r>
            <a:r>
              <a:rPr lang="ru-RU" sz="1400" dirty="0">
                <a:solidFill>
                  <a:schemeClr val="bg1"/>
                </a:solidFill>
                <a:sym typeface="Arial"/>
              </a:rPr>
              <a:t>платформу </a:t>
            </a:r>
            <a:r>
              <a:rPr lang="ru-RU" sz="1400" dirty="0" err="1">
                <a:solidFill>
                  <a:schemeClr val="bg1"/>
                </a:solidFill>
                <a:sym typeface="Arial"/>
              </a:rPr>
              <a:t>Атом.РИТА</a:t>
            </a:r>
            <a:r>
              <a:rPr lang="ru-RU" sz="1400" dirty="0">
                <a:solidFill>
                  <a:schemeClr val="bg1"/>
                </a:solidFill>
                <a:sym typeface="Arial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sym typeface="Arial"/>
              </a:rPr>
              <a:t/>
            </a:r>
            <a:br>
              <a:rPr lang="ru-RU" sz="1400" dirty="0" smtClean="0">
                <a:solidFill>
                  <a:schemeClr val="bg1"/>
                </a:solidFill>
                <a:sym typeface="Arial"/>
              </a:rPr>
            </a:br>
            <a:r>
              <a:rPr lang="ru-RU" sz="1400" dirty="0" smtClean="0">
                <a:solidFill>
                  <a:schemeClr val="bg1"/>
                </a:solidFill>
                <a:sym typeface="Arial"/>
              </a:rPr>
              <a:t>и роботов</a:t>
            </a:r>
          </a:p>
          <a:p>
            <a:pPr algn="ctr">
              <a:buClr>
                <a:srgbClr val="025EA1"/>
              </a:buClr>
              <a:buSzPts val="1000"/>
            </a:pPr>
            <a:r>
              <a:rPr lang="ru-RU" sz="1400" dirty="0" smtClean="0">
                <a:solidFill>
                  <a:schemeClr val="bg1"/>
                </a:solidFill>
                <a:sym typeface="Arial"/>
              </a:rPr>
              <a:t>в отрасли </a:t>
            </a:r>
            <a:br>
              <a:rPr lang="ru-RU" sz="1400" dirty="0" smtClean="0">
                <a:solidFill>
                  <a:schemeClr val="bg1"/>
                </a:solidFill>
                <a:sym typeface="Arial"/>
              </a:rPr>
            </a:br>
            <a:r>
              <a:rPr lang="ru-RU" sz="1400" dirty="0" smtClean="0">
                <a:solidFill>
                  <a:schemeClr val="bg1"/>
                </a:solidFill>
                <a:sym typeface="Arial"/>
              </a:rPr>
              <a:t>и на внешнем рынке </a:t>
            </a:r>
            <a:endParaRPr lang="ru-RU" sz="1400" dirty="0">
              <a:solidFill>
                <a:schemeClr val="bg1"/>
              </a:solidFill>
              <a:sym typeface="Arial"/>
            </a:endParaRPr>
          </a:p>
        </p:txBody>
      </p:sp>
      <p:cxnSp>
        <p:nvCxnSpPr>
          <p:cNvPr id="133" name="Straight Connector 19"/>
          <p:cNvCxnSpPr>
            <a:cxnSpLocks/>
          </p:cNvCxnSpPr>
          <p:nvPr/>
        </p:nvCxnSpPr>
        <p:spPr bwMode="auto">
          <a:xfrm flipH="1" flipV="1">
            <a:off x="1224378" y="2807868"/>
            <a:ext cx="10301431" cy="21633"/>
          </a:xfrm>
          <a:prstGeom prst="line">
            <a:avLst/>
          </a:prstGeom>
          <a:ln w="19050" cap="rnd">
            <a:solidFill>
              <a:srgbClr val="04609E"/>
            </a:solidFill>
            <a:prstDash val="lgDash"/>
            <a:round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V="1">
            <a:off x="1241052" y="2908755"/>
            <a:ext cx="0" cy="432566"/>
          </a:xfrm>
          <a:prstGeom prst="line">
            <a:avLst/>
          </a:prstGeom>
          <a:ln w="19050">
            <a:solidFill>
              <a:srgbClr val="00327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V="1">
            <a:off x="2835178" y="2817275"/>
            <a:ext cx="0" cy="524046"/>
          </a:xfrm>
          <a:prstGeom prst="line">
            <a:avLst/>
          </a:prstGeom>
          <a:ln w="19050">
            <a:solidFill>
              <a:srgbClr val="00327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V="1">
            <a:off x="4429194" y="2895884"/>
            <a:ext cx="221" cy="445437"/>
          </a:xfrm>
          <a:prstGeom prst="line">
            <a:avLst/>
          </a:prstGeom>
          <a:ln w="19050">
            <a:solidFill>
              <a:srgbClr val="00327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flipV="1">
            <a:off x="6023320" y="2817275"/>
            <a:ext cx="221" cy="524046"/>
          </a:xfrm>
          <a:prstGeom prst="line">
            <a:avLst/>
          </a:prstGeom>
          <a:ln w="19050">
            <a:solidFill>
              <a:srgbClr val="00327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V="1">
            <a:off x="7617446" y="2867919"/>
            <a:ext cx="221" cy="473402"/>
          </a:xfrm>
          <a:prstGeom prst="line">
            <a:avLst/>
          </a:prstGeom>
          <a:ln w="19050">
            <a:solidFill>
              <a:srgbClr val="04609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flipV="1">
            <a:off x="9211572" y="2830380"/>
            <a:ext cx="221" cy="510941"/>
          </a:xfrm>
          <a:prstGeom prst="line">
            <a:avLst/>
          </a:prstGeom>
          <a:ln w="19050">
            <a:solidFill>
              <a:srgbClr val="04609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flipV="1">
            <a:off x="10805699" y="2867919"/>
            <a:ext cx="221" cy="473402"/>
          </a:xfrm>
          <a:prstGeom prst="line">
            <a:avLst/>
          </a:prstGeom>
          <a:ln w="19050">
            <a:solidFill>
              <a:srgbClr val="6CACE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 bwMode="auto">
          <a:xfrm>
            <a:off x="835342" y="2281249"/>
            <a:ext cx="811420" cy="3554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121910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en-US" b="1" i="0" u="none" strike="noStrike" cap="none" spc="0" dirty="0" smtClean="0">
                <a:ln>
                  <a:noFill/>
                </a:ln>
                <a:solidFill>
                  <a:srgbClr val="003274"/>
                </a:solidFill>
                <a:latin typeface="Arial"/>
                <a:ea typeface="Arial"/>
                <a:cs typeface="Arial"/>
              </a:rPr>
              <a:t>2017</a:t>
            </a:r>
            <a:endParaRPr lang="en-US" b="1" i="0" u="none" strike="noStrike" cap="none" spc="0" dirty="0">
              <a:ln>
                <a:noFill/>
              </a:ln>
              <a:solidFill>
                <a:srgbClr val="003274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7" name="TextBox 206"/>
          <p:cNvSpPr txBox="1"/>
          <p:nvPr/>
        </p:nvSpPr>
        <p:spPr bwMode="auto">
          <a:xfrm>
            <a:off x="2429468" y="2273282"/>
            <a:ext cx="811420" cy="3554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121910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en-US" b="1" i="0" u="none" strike="noStrike" cap="none" spc="0" dirty="0" smtClean="0">
                <a:ln>
                  <a:noFill/>
                </a:ln>
                <a:solidFill>
                  <a:srgbClr val="003274"/>
                </a:solidFill>
                <a:latin typeface="Arial"/>
                <a:ea typeface="Arial"/>
                <a:cs typeface="Arial"/>
              </a:rPr>
              <a:t>2018</a:t>
            </a:r>
            <a:endParaRPr lang="en-US" b="1" i="0" u="none" strike="noStrike" cap="none" spc="0" dirty="0">
              <a:ln>
                <a:noFill/>
              </a:ln>
              <a:solidFill>
                <a:srgbClr val="003274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3" name="TextBox 212"/>
          <p:cNvSpPr txBox="1"/>
          <p:nvPr/>
        </p:nvSpPr>
        <p:spPr bwMode="auto">
          <a:xfrm>
            <a:off x="4023594" y="2281249"/>
            <a:ext cx="811420" cy="3554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121910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en-US" b="1" i="0" u="none" strike="noStrike" cap="none" spc="0" dirty="0" smtClean="0">
                <a:ln>
                  <a:noFill/>
                </a:ln>
                <a:solidFill>
                  <a:srgbClr val="003274"/>
                </a:solidFill>
                <a:latin typeface="Arial"/>
                <a:ea typeface="Arial"/>
                <a:cs typeface="Arial"/>
              </a:rPr>
              <a:t>2019</a:t>
            </a:r>
            <a:endParaRPr lang="en-US" b="1" i="0" u="none" strike="noStrike" cap="none" spc="0" dirty="0">
              <a:ln>
                <a:noFill/>
              </a:ln>
              <a:solidFill>
                <a:srgbClr val="003274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0" name="TextBox 229"/>
          <p:cNvSpPr txBox="1"/>
          <p:nvPr/>
        </p:nvSpPr>
        <p:spPr bwMode="auto">
          <a:xfrm>
            <a:off x="5617720" y="2281249"/>
            <a:ext cx="811420" cy="3554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121910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en-US" b="1" i="0" u="none" strike="noStrike" cap="none" spc="0" dirty="0" smtClean="0">
                <a:ln>
                  <a:noFill/>
                </a:ln>
                <a:solidFill>
                  <a:srgbClr val="003274"/>
                </a:solidFill>
                <a:latin typeface="Arial"/>
                <a:ea typeface="Arial"/>
                <a:cs typeface="Arial"/>
              </a:rPr>
              <a:t>2020</a:t>
            </a:r>
            <a:endParaRPr lang="en-US" b="1" i="0" u="none" strike="noStrike" cap="none" spc="0" dirty="0">
              <a:ln>
                <a:noFill/>
              </a:ln>
              <a:solidFill>
                <a:srgbClr val="003274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6" name="TextBox 235"/>
          <p:cNvSpPr txBox="1"/>
          <p:nvPr/>
        </p:nvSpPr>
        <p:spPr bwMode="auto">
          <a:xfrm>
            <a:off x="7211846" y="2325451"/>
            <a:ext cx="811420" cy="26707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121910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en-US" b="1" i="0" u="none" strike="noStrike" cap="none" spc="0" dirty="0" smtClean="0">
                <a:ln>
                  <a:noFill/>
                </a:ln>
                <a:solidFill>
                  <a:schemeClr val="accent2"/>
                </a:solidFill>
                <a:latin typeface="Arial"/>
                <a:ea typeface="Arial"/>
                <a:cs typeface="Arial"/>
              </a:rPr>
              <a:t>2021</a:t>
            </a:r>
            <a:endParaRPr lang="en-US" b="1" i="0" u="none" strike="noStrike" cap="none" spc="0" dirty="0">
              <a:ln>
                <a:noFill/>
              </a:ln>
              <a:solidFill>
                <a:schemeClr val="accent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2" name="TextBox 241"/>
          <p:cNvSpPr txBox="1"/>
          <p:nvPr/>
        </p:nvSpPr>
        <p:spPr bwMode="auto">
          <a:xfrm>
            <a:off x="8805972" y="2325451"/>
            <a:ext cx="811420" cy="26707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121910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en-US" b="1" i="0" u="none" strike="noStrike" cap="none" spc="0" dirty="0" smtClean="0">
                <a:ln>
                  <a:noFill/>
                </a:ln>
                <a:solidFill>
                  <a:schemeClr val="accent2"/>
                </a:solidFill>
                <a:latin typeface="Arial"/>
                <a:ea typeface="Arial"/>
                <a:cs typeface="Arial"/>
              </a:rPr>
              <a:t>2022</a:t>
            </a:r>
            <a:endParaRPr lang="en-US" b="1" i="0" u="none" strike="noStrike" cap="none" spc="0" dirty="0">
              <a:ln>
                <a:noFill/>
              </a:ln>
              <a:solidFill>
                <a:schemeClr val="accent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10400099" y="2281250"/>
            <a:ext cx="811420" cy="3554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121910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en-US" b="1" dirty="0">
                <a:solidFill>
                  <a:srgbClr val="6CACE3"/>
                </a:solidFill>
                <a:latin typeface="Arial"/>
                <a:ea typeface="Arial"/>
                <a:cs typeface="Arial"/>
              </a:rPr>
              <a:t>202</a:t>
            </a:r>
            <a:r>
              <a:rPr lang="ru-RU" b="1" dirty="0">
                <a:solidFill>
                  <a:srgbClr val="6CACE3"/>
                </a:solidFill>
                <a:latin typeface="Arial"/>
                <a:ea typeface="Arial"/>
                <a:cs typeface="Arial"/>
              </a:rPr>
              <a:t>3</a:t>
            </a:r>
            <a:endParaRPr lang="en-US" b="1" dirty="0">
              <a:solidFill>
                <a:srgbClr val="6CACE3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61052" y="2657084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655178" y="2657084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249304" y="2657084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843430" y="2657084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437556" y="2657084"/>
            <a:ext cx="360000" cy="360000"/>
          </a:xfrm>
          <a:prstGeom prst="ellipse">
            <a:avLst/>
          </a:prstGeom>
          <a:solidFill>
            <a:srgbClr val="02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9031682" y="2657084"/>
            <a:ext cx="360000" cy="360000"/>
          </a:xfrm>
          <a:prstGeom prst="ellipse">
            <a:avLst/>
          </a:prstGeom>
          <a:solidFill>
            <a:srgbClr val="02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10625809" y="2657084"/>
            <a:ext cx="360000" cy="360000"/>
          </a:xfrm>
          <a:prstGeom prst="ellipse">
            <a:avLst/>
          </a:prstGeom>
          <a:solidFill>
            <a:srgbClr val="6C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367D34F3-15CE-6B59-8217-46BD77A0BCBC}"/>
              </a:ext>
            </a:extLst>
          </p:cNvPr>
          <p:cNvSpPr/>
          <p:nvPr/>
        </p:nvSpPr>
        <p:spPr bwMode="auto">
          <a:xfrm>
            <a:off x="0" y="2129246"/>
            <a:ext cx="12192000" cy="4728754"/>
          </a:xfrm>
          <a:prstGeom prst="rect">
            <a:avLst/>
          </a:prstGeom>
          <a:solidFill>
            <a:srgbClr val="00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8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1" name="Заголовок 70">
            <a:extLst>
              <a:ext uri="{FF2B5EF4-FFF2-40B4-BE49-F238E27FC236}">
                <a16:creationId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296863"/>
            <a:ext cx="8530120" cy="647700"/>
          </a:xfrm>
        </p:spPr>
        <p:txBody>
          <a:bodyPr/>
          <a:lstStyle/>
          <a:p>
            <a:r>
              <a:rPr lang="ru-RU" smtClean="0">
                <a:latin typeface="Arial"/>
                <a:cs typeface="Arial"/>
              </a:rPr>
              <a:t>Описание платформы 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102" name="Текст 8"/>
          <p:cNvSpPr txBox="1"/>
          <p:nvPr/>
        </p:nvSpPr>
        <p:spPr bwMode="auto">
          <a:xfrm>
            <a:off x="602760" y="1307184"/>
            <a:ext cx="9145080" cy="572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8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1F497D">
                  <a:lumMod val="60000"/>
                  <a:lumOff val="40000"/>
                </a:srgbClr>
              </a:buClr>
              <a:buSzTx/>
              <a:buFont typeface="Arial"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cs typeface="Arial"/>
              </a:rPr>
              <a:t>Атом.РИТА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cs typeface="Arial"/>
              </a:rPr>
              <a:t> – 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cs typeface="Arial"/>
              </a:rPr>
              <a:t>импортонезависимая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cs typeface="Arial"/>
              </a:rPr>
              <a:t> RPA-платформа для автоматизации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cs typeface="Arial"/>
              </a:rPr>
              <a:t>бизнес-процессов с помощью программных роботов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25EA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87987" y="3284808"/>
            <a:ext cx="16026" cy="2690661"/>
          </a:xfrm>
          <a:prstGeom prst="line">
            <a:avLst/>
          </a:prstGeom>
          <a:ln w="19050">
            <a:solidFill>
              <a:srgbClr val="6CAC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816873" y="4146536"/>
            <a:ext cx="2566414" cy="0"/>
          </a:xfrm>
          <a:prstGeom prst="line">
            <a:avLst/>
          </a:prstGeom>
          <a:ln w="19050">
            <a:solidFill>
              <a:srgbClr val="6CAC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AF0C4E1-331C-4216-82BD-FC3B10F95DBA}"/>
              </a:ext>
            </a:extLst>
          </p:cNvPr>
          <p:cNvSpPr/>
          <p:nvPr/>
        </p:nvSpPr>
        <p:spPr>
          <a:xfrm>
            <a:off x="2340751" y="3876647"/>
            <a:ext cx="2628000" cy="5397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072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072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студия разработки)</a:t>
            </a:r>
          </a:p>
        </p:txBody>
      </p:sp>
      <p:sp>
        <p:nvSpPr>
          <p:cNvPr id="20" name="Овал 19"/>
          <p:cNvSpPr/>
          <p:nvPr/>
        </p:nvSpPr>
        <p:spPr>
          <a:xfrm>
            <a:off x="4915826" y="4095144"/>
            <a:ext cx="102784" cy="10278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CA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072">
              <a:defRPr/>
            </a:pPr>
            <a:endParaRPr lang="ru-RU" sz="2396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FAF0C4E1-331C-4216-82BD-FC3B10F95DBA}"/>
              </a:ext>
            </a:extLst>
          </p:cNvPr>
          <p:cNvSpPr/>
          <p:nvPr/>
        </p:nvSpPr>
        <p:spPr>
          <a:xfrm>
            <a:off x="7230813" y="3876647"/>
            <a:ext cx="2628000" cy="5397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072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Классификатор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177999" y="4095144"/>
            <a:ext cx="102784" cy="10278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CA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072">
              <a:defRPr/>
            </a:pPr>
            <a:endParaRPr lang="ru-RU" sz="2396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816873" y="5059869"/>
            <a:ext cx="2566414" cy="0"/>
          </a:xfrm>
          <a:prstGeom prst="line">
            <a:avLst/>
          </a:prstGeom>
          <a:ln w="19050">
            <a:solidFill>
              <a:srgbClr val="6CAC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FAF0C4E1-331C-4216-82BD-FC3B10F95DBA}"/>
              </a:ext>
            </a:extLst>
          </p:cNvPr>
          <p:cNvSpPr/>
          <p:nvPr/>
        </p:nvSpPr>
        <p:spPr>
          <a:xfrm>
            <a:off x="2340751" y="4789980"/>
            <a:ext cx="2628000" cy="5397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072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072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 исполнения)</a:t>
            </a:r>
          </a:p>
        </p:txBody>
      </p:sp>
      <p:sp>
        <p:nvSpPr>
          <p:cNvPr id="21" name="Овал 20"/>
          <p:cNvSpPr/>
          <p:nvPr/>
        </p:nvSpPr>
        <p:spPr>
          <a:xfrm>
            <a:off x="4915826" y="5008477"/>
            <a:ext cx="102784" cy="10278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CA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072">
              <a:defRPr/>
            </a:pPr>
            <a:endParaRPr lang="ru-RU" sz="2396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FAF0C4E1-331C-4216-82BD-FC3B10F95DBA}"/>
              </a:ext>
            </a:extLst>
          </p:cNvPr>
          <p:cNvSpPr/>
          <p:nvPr/>
        </p:nvSpPr>
        <p:spPr>
          <a:xfrm>
            <a:off x="7230813" y="4789980"/>
            <a:ext cx="2628000" cy="5397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072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177999" y="5008477"/>
            <a:ext cx="102784" cy="10278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CA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072">
              <a:defRPr/>
            </a:pPr>
            <a:endParaRPr lang="ru-RU" sz="2396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FAF0C4E1-331C-4216-82BD-FC3B10F95DBA}"/>
              </a:ext>
            </a:extLst>
          </p:cNvPr>
          <p:cNvSpPr/>
          <p:nvPr/>
        </p:nvSpPr>
        <p:spPr>
          <a:xfrm>
            <a:off x="1434036" y="2776414"/>
            <a:ext cx="9323928" cy="726679"/>
          </a:xfrm>
          <a:prstGeom prst="roundRect">
            <a:avLst/>
          </a:prstGeom>
          <a:solidFill>
            <a:srgbClr val="6CACE3"/>
          </a:solidFill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072">
              <a:defRPr/>
            </a:pPr>
            <a:endParaRPr lang="ru-RU" sz="1597" dirty="0">
              <a:solidFill>
                <a:srgbClr val="4140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69052" y="2986399"/>
            <a:ext cx="1766367" cy="3416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218072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RPA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1344" y="2719959"/>
            <a:ext cx="1206452" cy="8303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218072">
              <a:defRPr/>
            </a:pPr>
            <a:r>
              <a:rPr lang="ru-RU" sz="47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409837" y="2852773"/>
            <a:ext cx="2271051" cy="6088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218072">
              <a:lnSpc>
                <a:spcPct val="900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r="24864"/>
          <a:stretch/>
        </p:blipFill>
        <p:spPr>
          <a:xfrm>
            <a:off x="1204351" y="2564484"/>
            <a:ext cx="1130578" cy="1130578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10134" b="19897"/>
          <a:stretch/>
        </p:blipFill>
        <p:spPr>
          <a:xfrm>
            <a:off x="9864908" y="2564484"/>
            <a:ext cx="1130578" cy="1130578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4816873" y="5971567"/>
            <a:ext cx="2566414" cy="0"/>
          </a:xfrm>
          <a:prstGeom prst="line">
            <a:avLst/>
          </a:prstGeom>
          <a:ln w="19050">
            <a:solidFill>
              <a:srgbClr val="6CAC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FAF0C4E1-331C-4216-82BD-FC3B10F95DBA}"/>
              </a:ext>
            </a:extLst>
          </p:cNvPr>
          <p:cNvSpPr/>
          <p:nvPr/>
        </p:nvSpPr>
        <p:spPr>
          <a:xfrm>
            <a:off x="7230813" y="5701678"/>
            <a:ext cx="2628000" cy="5397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072">
              <a:lnSpc>
                <a:spcPct val="90000"/>
              </a:lnSpc>
              <a:defRPr/>
            </a:pPr>
            <a:r>
              <a:rPr lang="ru-RU" sz="14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OCR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177999" y="5920175"/>
            <a:ext cx="102784" cy="10278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CA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072">
              <a:defRPr/>
            </a:pPr>
            <a:endParaRPr lang="ru-RU" sz="2396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AF0C4E1-331C-4216-82BD-FC3B10F95DBA}"/>
              </a:ext>
            </a:extLst>
          </p:cNvPr>
          <p:cNvSpPr/>
          <p:nvPr/>
        </p:nvSpPr>
        <p:spPr>
          <a:xfrm>
            <a:off x="2340751" y="5703314"/>
            <a:ext cx="2628000" cy="5397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072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Администратор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072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оркестратор)</a:t>
            </a:r>
          </a:p>
        </p:txBody>
      </p:sp>
      <p:sp>
        <p:nvSpPr>
          <p:cNvPr id="22" name="Овал 21"/>
          <p:cNvSpPr/>
          <p:nvPr/>
        </p:nvSpPr>
        <p:spPr>
          <a:xfrm>
            <a:off x="4915826" y="5921811"/>
            <a:ext cx="102784" cy="10278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CA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072">
              <a:defRPr/>
            </a:pPr>
            <a:endParaRPr lang="ru-RU" sz="2396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24967" b="44582"/>
          <a:stretch/>
        </p:blipFill>
        <p:spPr>
          <a:xfrm>
            <a:off x="0" y="0"/>
            <a:ext cx="12192000" cy="2473569"/>
          </a:xfrm>
          <a:prstGeom prst="rect">
            <a:avLst/>
          </a:prstGeom>
        </p:spPr>
      </p:pic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367D34F3-15CE-6B59-8217-46BD77A0BCBC}"/>
              </a:ext>
            </a:extLst>
          </p:cNvPr>
          <p:cNvSpPr/>
          <p:nvPr/>
        </p:nvSpPr>
        <p:spPr bwMode="auto">
          <a:xfrm flipV="1">
            <a:off x="0" y="0"/>
            <a:ext cx="12192000" cy="2487929"/>
          </a:xfrm>
          <a:prstGeom prst="rect">
            <a:avLst/>
          </a:prstGeom>
          <a:gradFill flip="none" rotWithShape="1">
            <a:gsLst>
              <a:gs pos="45000">
                <a:srgbClr val="003274">
                  <a:alpha val="85000"/>
                </a:srgbClr>
              </a:gs>
              <a:gs pos="100000">
                <a:srgbClr val="003274">
                  <a:alpha val="7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1" name="Заголовок 70">
            <a:extLst>
              <a:ext uri="{FF2B5EF4-FFF2-40B4-BE49-F238E27FC236}">
                <a16:creationId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296863"/>
            <a:ext cx="8530120" cy="6477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Модули платформы </a:t>
            </a:r>
            <a:r>
              <a:rPr lang="ru-RU" dirty="0" err="1" smtClean="0">
                <a:solidFill>
                  <a:schemeClr val="bg1"/>
                </a:solidFill>
                <a:latin typeface="Arial"/>
                <a:cs typeface="Arial"/>
              </a:rPr>
              <a:t>Атом.РИТА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D5BCAFE-AB89-4281-A795-544266E8A485}"/>
              </a:ext>
            </a:extLst>
          </p:cNvPr>
          <p:cNvSpPr txBox="1"/>
          <p:nvPr/>
        </p:nvSpPr>
        <p:spPr>
          <a:xfrm>
            <a:off x="4504543" y="4291528"/>
            <a:ext cx="3306982" cy="197654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indent="0" defTabSz="914348">
              <a:lnSpc>
                <a:spcPts val="1720"/>
              </a:lnSpc>
              <a:spcBef>
                <a:spcPts val="1000"/>
              </a:spcBef>
              <a:buClr>
                <a:srgbClr val="1F497D">
                  <a:lumMod val="60000"/>
                  <a:lumOff val="40000"/>
                </a:srgbClr>
              </a:buClr>
              <a:buFont typeface="Arial"/>
              <a:buNone/>
              <a:defRPr sz="14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6CACE3"/>
              </a:buClr>
              <a:buSzPct val="120000"/>
              <a:tabLst>
                <a:tab pos="457200" algn="l"/>
              </a:tabLst>
              <a:defRPr/>
            </a:pPr>
            <a:r>
              <a:rPr lang="ru-RU" b="1" dirty="0">
                <a:solidFill>
                  <a:srgbClr val="025EA1"/>
                </a:solidFill>
              </a:rPr>
              <a:t>АТОМ.РИТА: КЛАССИФИКАТОР – 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CACE3"/>
              </a:buClr>
              <a:buSzPct val="120000"/>
              <a:tabLst>
                <a:tab pos="4572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автоматического определения классов (признаков, характеристик) текстовых объектов. Модуль возможно обучить для работы </a:t>
            </a: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различными текстами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определения выбранных пользователем классов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D5BCAFE-AB89-4281-A795-544266E8A485}"/>
              </a:ext>
            </a:extLst>
          </p:cNvPr>
          <p:cNvSpPr txBox="1"/>
          <p:nvPr/>
        </p:nvSpPr>
        <p:spPr>
          <a:xfrm>
            <a:off x="591357" y="2852014"/>
            <a:ext cx="3036172" cy="1401936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indent="0" defTabSz="914348">
              <a:lnSpc>
                <a:spcPts val="1720"/>
              </a:lnSpc>
              <a:spcBef>
                <a:spcPts val="1000"/>
              </a:spcBef>
              <a:buClr>
                <a:srgbClr val="1F497D">
                  <a:lumMod val="60000"/>
                  <a:lumOff val="40000"/>
                </a:srgbClr>
              </a:buClr>
              <a:buFont typeface="Arial"/>
              <a:buNone/>
              <a:defRPr sz="14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6CACE3"/>
              </a:buClr>
              <a:buSzPct val="120000"/>
              <a:tabLst>
                <a:tab pos="457200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cs typeface="Arial"/>
              </a:rPr>
              <a:t>АТОМ.РИТА: РАЗРАБОТЧИК –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lang="ru-RU" dirty="0">
                <a:solidFill>
                  <a:schemeClr val="tx1"/>
                </a:solidFill>
              </a:rPr>
              <a:t>для создания, хранения, изменения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отладки программных роботов, реализованный как веб-приложение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5BCAFE-AB89-4281-A795-544266E8A485}"/>
              </a:ext>
            </a:extLst>
          </p:cNvPr>
          <p:cNvSpPr txBox="1"/>
          <p:nvPr/>
        </p:nvSpPr>
        <p:spPr>
          <a:xfrm>
            <a:off x="4504543" y="2852014"/>
            <a:ext cx="3306981" cy="1401936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indent="0" defTabSz="914348">
              <a:lnSpc>
                <a:spcPts val="1720"/>
              </a:lnSpc>
              <a:spcBef>
                <a:spcPts val="1000"/>
              </a:spcBef>
              <a:buClr>
                <a:srgbClr val="1F497D">
                  <a:lumMod val="60000"/>
                  <a:lumOff val="40000"/>
                </a:srgbClr>
              </a:buClr>
              <a:buFont typeface="Arial"/>
              <a:buNone/>
              <a:defRPr sz="14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6CACE3"/>
              </a:buClr>
              <a:buSzPct val="120000"/>
              <a:tabLst>
                <a:tab pos="457200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cs typeface="Arial"/>
              </a:rPr>
              <a:t>АТОМ.РИТА: ГОЛОС – 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lang="ru-RU" dirty="0">
                <a:solidFill>
                  <a:schemeClr val="tx1"/>
                </a:solidFill>
              </a:rPr>
              <a:t>для распознавания речи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ее перевода в текст, а также синтеза речи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основании заданного текста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D5BCAFE-AB89-4281-A795-544266E8A485}"/>
              </a:ext>
            </a:extLst>
          </p:cNvPr>
          <p:cNvSpPr txBox="1"/>
          <p:nvPr/>
        </p:nvSpPr>
        <p:spPr>
          <a:xfrm>
            <a:off x="8688538" y="2852014"/>
            <a:ext cx="3127348" cy="1401936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indent="0" defTabSz="914348">
              <a:lnSpc>
                <a:spcPts val="1720"/>
              </a:lnSpc>
              <a:spcBef>
                <a:spcPts val="1000"/>
              </a:spcBef>
              <a:buClr>
                <a:srgbClr val="1F497D">
                  <a:lumMod val="60000"/>
                  <a:lumOff val="40000"/>
                </a:srgbClr>
              </a:buClr>
              <a:buFont typeface="Arial"/>
              <a:buNone/>
              <a:defRPr sz="14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6CACE3"/>
              </a:buClr>
              <a:buSzPct val="120000"/>
              <a:tabLst>
                <a:tab pos="457200" algn="l"/>
              </a:tabLst>
              <a:defRPr/>
            </a:pPr>
            <a:r>
              <a:rPr lang="ru-RU" b="1" dirty="0">
                <a:solidFill>
                  <a:srgbClr val="025EA1"/>
                </a:solidFill>
              </a:rPr>
              <a:t>АТОМ.РИТА: СОТРУДНИК –</a:t>
            </a:r>
            <a:br>
              <a:rPr lang="ru-RU" b="1" dirty="0">
                <a:solidFill>
                  <a:srgbClr val="025EA1"/>
                </a:solidFill>
              </a:rPr>
            </a:br>
            <a:r>
              <a:rPr lang="ru-RU" b="1" dirty="0">
                <a:solidFill>
                  <a:srgbClr val="025EA1"/>
                </a:solidFill>
              </a:rPr>
              <a:t/>
            </a:r>
            <a:br>
              <a:rPr lang="ru-RU" b="1" dirty="0">
                <a:solidFill>
                  <a:srgbClr val="025EA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для выполнения алгоритма программного робота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D5BCAFE-AB89-4281-A795-544266E8A485}"/>
              </a:ext>
            </a:extLst>
          </p:cNvPr>
          <p:cNvSpPr txBox="1"/>
          <p:nvPr/>
        </p:nvSpPr>
        <p:spPr>
          <a:xfrm>
            <a:off x="591358" y="4291527"/>
            <a:ext cx="3036172" cy="197654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indent="0" defTabSz="914348">
              <a:lnSpc>
                <a:spcPts val="1720"/>
              </a:lnSpc>
              <a:spcBef>
                <a:spcPts val="1000"/>
              </a:spcBef>
              <a:buClr>
                <a:srgbClr val="1F497D">
                  <a:lumMod val="60000"/>
                  <a:lumOff val="40000"/>
                </a:srgbClr>
              </a:buClr>
              <a:buFont typeface="Arial"/>
              <a:buNone/>
              <a:defRPr sz="14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6CACE3"/>
              </a:buClr>
              <a:buSzPct val="120000"/>
              <a:tabLst>
                <a:tab pos="457200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cs typeface="Arial"/>
              </a:rPr>
              <a:t>АТОМ.РИТА: АДМИНИСТРАТОР –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EA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lang="ru-RU" dirty="0">
                <a:solidFill>
                  <a:schemeClr val="tx1"/>
                </a:solidFill>
              </a:rPr>
              <a:t>для автоматического запуска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управления роботами, а также мониторинга их состояния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аудита работы, реализованный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как веб-приложение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80" y="301038"/>
            <a:ext cx="1656019" cy="6526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5BCAFE-AB89-4281-A795-544266E8A485}"/>
              </a:ext>
            </a:extLst>
          </p:cNvPr>
          <p:cNvSpPr txBox="1"/>
          <p:nvPr/>
        </p:nvSpPr>
        <p:spPr>
          <a:xfrm>
            <a:off x="8688538" y="4291528"/>
            <a:ext cx="3127348" cy="197654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indent="0" defTabSz="914348">
              <a:lnSpc>
                <a:spcPts val="1720"/>
              </a:lnSpc>
              <a:spcBef>
                <a:spcPts val="1000"/>
              </a:spcBef>
              <a:buClr>
                <a:srgbClr val="1F497D">
                  <a:lumMod val="60000"/>
                  <a:lumOff val="40000"/>
                </a:srgbClr>
              </a:buClr>
              <a:buFont typeface="Arial"/>
              <a:buNone/>
              <a:defRPr sz="14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lvl="1" indent="0" defTabSz="914348">
              <a:lnSpc>
                <a:spcPct val="100000"/>
              </a:lnSpc>
              <a:spcBef>
                <a:spcPts val="0"/>
              </a:spcBef>
              <a:buClr>
                <a:srgbClr val="6CACE3"/>
              </a:buClr>
              <a:buSzPct val="120000"/>
              <a:buNone/>
              <a:tabLst>
                <a:tab pos="457200" algn="l"/>
              </a:tabLst>
              <a:defRPr/>
            </a:pPr>
            <a:r>
              <a:rPr lang="ru-RU" sz="1400" b="1" dirty="0">
                <a:solidFill>
                  <a:srgbClr val="025EA1"/>
                </a:solidFill>
                <a:latin typeface="Arial"/>
                <a:ea typeface="Arial"/>
                <a:cs typeface="Arial"/>
              </a:rPr>
              <a:t>МОДУЛЬ </a:t>
            </a:r>
            <a:r>
              <a:rPr lang="en-US" sz="1400" b="1" dirty="0">
                <a:solidFill>
                  <a:srgbClr val="025EA1"/>
                </a:solidFill>
                <a:latin typeface="Arial"/>
                <a:ea typeface="Arial"/>
                <a:cs typeface="Arial"/>
              </a:rPr>
              <a:t>OCR</a:t>
            </a:r>
            <a:r>
              <a:rPr lang="ru-RU" sz="1400" b="1" dirty="0">
                <a:solidFill>
                  <a:srgbClr val="025EA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1" dirty="0">
                <a:solidFill>
                  <a:srgbClr val="025EA1"/>
                </a:solidFill>
                <a:latin typeface="Arial"/>
                <a:ea typeface="Arial"/>
                <a:cs typeface="Arial"/>
              </a:rPr>
              <a:t>– </a:t>
            </a:r>
            <a:endParaRPr lang="ru-RU" sz="1400" b="1" dirty="0">
              <a:solidFill>
                <a:srgbClr val="025EA1"/>
              </a:solidFill>
              <a:latin typeface="Arial"/>
              <a:ea typeface="Arial"/>
              <a:cs typeface="Arial"/>
            </a:endParaRPr>
          </a:p>
          <a:p>
            <a:pPr marL="0" lvl="1" indent="0" defTabSz="914348">
              <a:lnSpc>
                <a:spcPct val="100000"/>
              </a:lnSpc>
              <a:spcBef>
                <a:spcPts val="0"/>
              </a:spcBef>
              <a:buClr>
                <a:srgbClr val="6CACE3"/>
              </a:buClr>
              <a:buSzPct val="120000"/>
              <a:buNone/>
              <a:tabLst>
                <a:tab pos="457200" algn="l"/>
              </a:tabLst>
              <a:defRPr/>
            </a:pPr>
            <a:r>
              <a:rPr lang="ru-RU" sz="1400" dirty="0">
                <a:latin typeface="Arial"/>
                <a:ea typeface="Arial"/>
                <a:cs typeface="Arial"/>
              </a:rPr>
              <a:t/>
            </a:r>
            <a:br>
              <a:rPr lang="ru-RU" sz="1400" dirty="0">
                <a:latin typeface="Arial"/>
                <a:ea typeface="Arial"/>
                <a:cs typeface="Arial"/>
              </a:rPr>
            </a:br>
            <a:r>
              <a:rPr lang="ru-RU" sz="1400" dirty="0">
                <a:latin typeface="Arial"/>
                <a:ea typeface="Arial"/>
                <a:cs typeface="Arial"/>
              </a:rPr>
              <a:t>для распознавания документов </a:t>
            </a:r>
            <a:r>
              <a:rPr lang="ru-RU" sz="1400" dirty="0" smtClean="0">
                <a:latin typeface="Arial"/>
                <a:ea typeface="Arial"/>
                <a:cs typeface="Arial"/>
              </a:rPr>
              <a:t/>
            </a:r>
            <a:br>
              <a:rPr lang="ru-RU" sz="1400" dirty="0" smtClean="0">
                <a:latin typeface="Arial"/>
                <a:ea typeface="Arial"/>
                <a:cs typeface="Arial"/>
              </a:rPr>
            </a:br>
            <a:r>
              <a:rPr lang="ru-RU" sz="1400" dirty="0" smtClean="0">
                <a:latin typeface="Arial"/>
                <a:ea typeface="Arial"/>
                <a:cs typeface="Arial"/>
              </a:rPr>
              <a:t>с </a:t>
            </a:r>
            <a:r>
              <a:rPr lang="ru-RU" sz="1400" dirty="0">
                <a:latin typeface="Arial"/>
                <a:ea typeface="Arial"/>
                <a:cs typeface="Arial"/>
              </a:rPr>
              <a:t>автоматическим извлечением сущностей (наименования, адресаты, суммы, таблицы и др.), внесением извлеченных данных </a:t>
            </a:r>
            <a:r>
              <a:rPr lang="ru-RU" sz="1400" dirty="0" smtClean="0">
                <a:latin typeface="Arial"/>
                <a:ea typeface="Arial"/>
                <a:cs typeface="Arial"/>
              </a:rPr>
              <a:t/>
            </a:r>
            <a:br>
              <a:rPr lang="ru-RU" sz="1400" dirty="0" smtClean="0">
                <a:latin typeface="Arial"/>
                <a:ea typeface="Arial"/>
                <a:cs typeface="Arial"/>
              </a:rPr>
            </a:br>
            <a:r>
              <a:rPr lang="ru-RU" sz="1400" dirty="0" smtClean="0">
                <a:latin typeface="Arial"/>
                <a:ea typeface="Arial"/>
                <a:cs typeface="Arial"/>
              </a:rPr>
              <a:t>в </a:t>
            </a:r>
            <a:r>
              <a:rPr lang="ru-RU" sz="1400" dirty="0">
                <a:latin typeface="Arial"/>
                <a:ea typeface="Arial"/>
                <a:cs typeface="Arial"/>
              </a:rPr>
              <a:t>информационные системы </a:t>
            </a:r>
            <a:r>
              <a:rPr lang="ru-RU" sz="1400" dirty="0" smtClean="0">
                <a:latin typeface="Arial"/>
                <a:ea typeface="Arial"/>
                <a:cs typeface="Arial"/>
              </a:rPr>
              <a:t/>
            </a:r>
            <a:br>
              <a:rPr lang="ru-RU" sz="1400" dirty="0" smtClean="0">
                <a:latin typeface="Arial"/>
                <a:ea typeface="Arial"/>
                <a:cs typeface="Arial"/>
              </a:rPr>
            </a:br>
            <a:r>
              <a:rPr lang="ru-RU" sz="1400" dirty="0" smtClean="0">
                <a:latin typeface="Arial"/>
                <a:ea typeface="Arial"/>
                <a:cs typeface="Arial"/>
              </a:rPr>
              <a:t>и </a:t>
            </a:r>
            <a:r>
              <a:rPr lang="ru-RU" sz="1400" dirty="0">
                <a:latin typeface="Arial"/>
                <a:ea typeface="Arial"/>
                <a:cs typeface="Arial"/>
              </a:rPr>
              <a:t>проверки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22512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" y="0"/>
            <a:ext cx="12192000" cy="6858000"/>
          </a:xfrm>
          <a:prstGeom prst="rect">
            <a:avLst/>
          </a:prstGeom>
        </p:spPr>
      </p:pic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367D34F3-15CE-6B59-8217-46BD77A0BCBC}"/>
              </a:ext>
            </a:extLst>
          </p:cNvPr>
          <p:cNvSpPr/>
          <p:nvPr/>
        </p:nvSpPr>
        <p:spPr bwMode="auto">
          <a:xfrm>
            <a:off x="0" y="-4436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003274">
                  <a:alpha val="95000"/>
                </a:srgbClr>
              </a:gs>
              <a:gs pos="100000">
                <a:srgbClr val="003274">
                  <a:alpha val="9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Заголовок 70">
            <a:extLst>
              <a:ext uri="{FF2B5EF4-FFF2-40B4-BE49-F238E27FC236}">
                <a16:creationId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296863"/>
            <a:ext cx="8530120" cy="6477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Arial"/>
                <a:cs typeface="Arial"/>
              </a:rPr>
              <a:t>С чем работают роботы </a:t>
            </a:r>
            <a:r>
              <a:rPr lang="ru-RU" dirty="0" err="1">
                <a:solidFill>
                  <a:schemeClr val="bg1"/>
                </a:solidFill>
                <a:latin typeface="Arial"/>
                <a:cs typeface="Arial"/>
              </a:rPr>
              <a:t>Атом.РИТА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1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10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101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80" y="301038"/>
            <a:ext cx="1656019" cy="652602"/>
          </a:xfrm>
          <a:prstGeom prst="rect">
            <a:avLst/>
          </a:prstGeom>
        </p:spPr>
      </p:pic>
      <p:sp>
        <p:nvSpPr>
          <p:cNvPr id="102" name="Текст 3"/>
          <p:cNvSpPr txBox="1"/>
          <p:nvPr/>
        </p:nvSpPr>
        <p:spPr bwMode="auto">
          <a:xfrm>
            <a:off x="587375" y="1560869"/>
            <a:ext cx="2800594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/>
                </a:solidFill>
              </a:rPr>
              <a:t>ОФИСНЫЕ ПРИЛОЖЕНИЯ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ru-RU" sz="1400" dirty="0">
                <a:solidFill>
                  <a:schemeClr val="bg1"/>
                </a:solidFill>
              </a:rPr>
              <a:t>Работа с документами: заполнение данными, сбор информации, сортировка</a:t>
            </a:r>
          </a:p>
        </p:txBody>
      </p:sp>
      <p:sp>
        <p:nvSpPr>
          <p:cNvPr id="108" name="Текст 3"/>
          <p:cNvSpPr txBox="1"/>
          <p:nvPr/>
        </p:nvSpPr>
        <p:spPr bwMode="auto">
          <a:xfrm>
            <a:off x="4975773" y="1560869"/>
            <a:ext cx="252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/>
                </a:solidFill>
              </a:rPr>
              <a:t>ВЕБ-СТРАНИЦЫ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  <a:defRPr/>
            </a:pP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актуализация данных, заполнение форм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Текст 3"/>
          <p:cNvSpPr txBox="1"/>
          <p:nvPr/>
        </p:nvSpPr>
        <p:spPr bwMode="auto">
          <a:xfrm>
            <a:off x="9083577" y="1560869"/>
            <a:ext cx="2393315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/>
                </a:solidFill>
              </a:rPr>
              <a:t>ФАЙЛОВАЯ </a:t>
            </a:r>
            <a:r>
              <a:rPr lang="ru-RU" sz="1400" b="1" dirty="0" smtClean="0">
                <a:solidFill>
                  <a:schemeClr val="bg1"/>
                </a:solidFill>
              </a:rPr>
              <a:t>СИСТЕМА</a:t>
            </a: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  <a:defRPr/>
            </a:pP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Копирование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удаление, перемещение файлов/папок</a:t>
            </a:r>
          </a:p>
        </p:txBody>
      </p:sp>
      <p:sp>
        <p:nvSpPr>
          <p:cNvPr id="112" name="Текст 3"/>
          <p:cNvSpPr txBox="1"/>
          <p:nvPr/>
        </p:nvSpPr>
        <p:spPr bwMode="auto">
          <a:xfrm>
            <a:off x="587375" y="3268649"/>
            <a:ext cx="2800594" cy="109369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/>
                </a:solidFill>
              </a:rPr>
              <a:t>КЛИЕНТСКИЕ </a:t>
            </a:r>
            <a:r>
              <a:rPr lang="ru-RU" sz="1400" b="1" dirty="0" smtClean="0">
                <a:solidFill>
                  <a:schemeClr val="bg1"/>
                </a:solidFill>
              </a:rPr>
              <a:t>ПРИЛОЖЕНИЯ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ru-RU" sz="1400" dirty="0">
                <a:solidFill>
                  <a:schemeClr val="bg1"/>
                </a:solidFill>
              </a:rPr>
              <a:t>Выгрузка и загрузка отчетов, заполнение форм, отправка уведомлений</a:t>
            </a:r>
          </a:p>
        </p:txBody>
      </p:sp>
      <p:sp>
        <p:nvSpPr>
          <p:cNvPr id="114" name="Текст 3"/>
          <p:cNvSpPr txBox="1"/>
          <p:nvPr/>
        </p:nvSpPr>
        <p:spPr bwMode="auto">
          <a:xfrm>
            <a:off x="4975773" y="3268649"/>
            <a:ext cx="2520000" cy="109369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/>
                </a:solidFill>
              </a:rPr>
              <a:t>ЭЛЕКТРОННАЯ </a:t>
            </a:r>
            <a:r>
              <a:rPr lang="ru-RU" sz="1400" b="1" dirty="0" smtClean="0">
                <a:solidFill>
                  <a:schemeClr val="bg1"/>
                </a:solidFill>
              </a:rPr>
              <a:t>ПОЧТА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  <a:defRPr/>
            </a:pP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Отправка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получение, отбор писем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применением фильтров</a:t>
            </a:r>
          </a:p>
        </p:txBody>
      </p:sp>
      <p:sp>
        <p:nvSpPr>
          <p:cNvPr id="116" name="Текст 3"/>
          <p:cNvSpPr txBox="1"/>
          <p:nvPr/>
        </p:nvSpPr>
        <p:spPr bwMode="auto">
          <a:xfrm>
            <a:off x="9083577" y="3268649"/>
            <a:ext cx="2393315" cy="109369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/>
                </a:solidFill>
              </a:rPr>
              <a:t>БАЗЫ </a:t>
            </a:r>
            <a:r>
              <a:rPr lang="ru-RU" sz="1400" b="1" dirty="0" smtClean="0">
                <a:solidFill>
                  <a:schemeClr val="bg1"/>
                </a:solidFill>
              </a:rPr>
              <a:t>ДАННЫХ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  <a:defRPr/>
            </a:pP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Взаимодействие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БД: интеграция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обмена информацией</a:t>
            </a:r>
          </a:p>
        </p:txBody>
      </p:sp>
      <p:sp>
        <p:nvSpPr>
          <p:cNvPr id="19" name="Текст 3"/>
          <p:cNvSpPr txBox="1"/>
          <p:nvPr/>
        </p:nvSpPr>
        <p:spPr bwMode="auto">
          <a:xfrm>
            <a:off x="587375" y="5037015"/>
            <a:ext cx="2800594" cy="82516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/>
                </a:solidFill>
              </a:rPr>
              <a:t>ПОДДЕРЖКА </a:t>
            </a:r>
            <a:r>
              <a:rPr lang="en-US" sz="1400" b="1" dirty="0" smtClean="0">
                <a:solidFill>
                  <a:schemeClr val="bg1"/>
                </a:solidFill>
              </a:rPr>
              <a:t>API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ru-RU" sz="1400" dirty="0">
                <a:solidFill>
                  <a:schemeClr val="bg1"/>
                </a:solidFill>
              </a:rPr>
              <a:t>Использование инструментов </a:t>
            </a:r>
            <a:r>
              <a:rPr lang="en-US" sz="1400" dirty="0">
                <a:solidFill>
                  <a:schemeClr val="bg1"/>
                </a:solidFill>
              </a:rPr>
              <a:t>HTTP </a:t>
            </a:r>
            <a:r>
              <a:rPr lang="ru-RU" sz="1400" dirty="0">
                <a:solidFill>
                  <a:schemeClr val="bg1"/>
                </a:solidFill>
              </a:rPr>
              <a:t>запросов, работа с </a:t>
            </a:r>
            <a:r>
              <a:rPr lang="en-US" sz="1400" dirty="0" err="1">
                <a:solidFill>
                  <a:schemeClr val="bg1"/>
                </a:solidFill>
              </a:rPr>
              <a:t>json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" name="Текст 3"/>
          <p:cNvSpPr txBox="1"/>
          <p:nvPr/>
        </p:nvSpPr>
        <p:spPr bwMode="auto">
          <a:xfrm>
            <a:off x="4975773" y="5037015"/>
            <a:ext cx="2520000" cy="82516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OCR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  <a:defRPr/>
            </a:pPr>
            <a:endParaRPr lang="ru-RU" sz="1400" b="1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20000"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Распознавание текста </a:t>
            </a:r>
            <a:b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изображений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r="16428"/>
          <a:stretch/>
        </p:blipFill>
        <p:spPr>
          <a:xfrm>
            <a:off x="5969726" y="0"/>
            <a:ext cx="6222274" cy="6858000"/>
          </a:xfrm>
          <a:prstGeom prst="rect">
            <a:avLst/>
          </a:prstGeom>
        </p:spPr>
      </p:pic>
      <p:sp>
        <p:nvSpPr>
          <p:cNvPr id="71" name="Заголовок 70">
            <a:extLst>
              <a:ext uri="{FF2B5EF4-FFF2-40B4-BE49-F238E27FC236}">
                <a16:creationId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296863"/>
            <a:ext cx="5218108" cy="647700"/>
          </a:xfrm>
        </p:spPr>
        <p:txBody>
          <a:bodyPr/>
          <a:lstStyle/>
          <a:p>
            <a:r>
              <a:rPr lang="ru-RU" dirty="0">
                <a:latin typeface="Arial"/>
                <a:cs typeface="Arial"/>
              </a:rPr>
              <a:t>Ключевые преимущества платформы </a:t>
            </a:r>
            <a:r>
              <a:rPr lang="ru-RU" dirty="0" err="1">
                <a:latin typeface="Arial"/>
                <a:cs typeface="Arial"/>
              </a:rPr>
              <a:t>Атом.РИТА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658" y="1262609"/>
            <a:ext cx="5203825" cy="490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>
              <a:buClr>
                <a:srgbClr val="025EA1"/>
              </a:buClr>
              <a:buSzPct val="120000"/>
              <a:defRPr/>
            </a:pPr>
            <a:r>
              <a:rPr lang="ru-RU" sz="1600" b="1" dirty="0" err="1" smtClean="0">
                <a:solidFill>
                  <a:srgbClr val="025EA1"/>
                </a:solidFill>
                <a:ea typeface="Arial"/>
                <a:cs typeface="Arial"/>
              </a:rPr>
              <a:t>Тригерры</a:t>
            </a:r>
            <a:endParaRPr lang="ru-RU" sz="1600" b="1" dirty="0">
              <a:solidFill>
                <a:srgbClr val="025EA1"/>
              </a:solidFill>
              <a:ea typeface="Arial"/>
              <a:cs typeface="Arial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544550EC-48AD-4BEB-A90C-AB86459BAFF2}"/>
              </a:ext>
            </a:extLst>
          </p:cNvPr>
          <p:cNvSpPr txBox="1"/>
          <p:nvPr/>
        </p:nvSpPr>
        <p:spPr>
          <a:xfrm>
            <a:off x="601659" y="1591380"/>
            <a:ext cx="5203827" cy="676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60904" rIns="121807" bIns="6090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defRPr/>
            </a:pPr>
            <a:r>
              <a:rPr lang="ru-RU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Встроенные триггеры для автоматического запуска роботов </a:t>
            </a:r>
            <a:r>
              <a:rPr lang="ru-RU" sz="12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Оркестратора: по расписанию, по действиям с файлами, </a:t>
            </a:r>
            <a:r>
              <a:rPr lang="ru-RU" sz="12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почте </a:t>
            </a:r>
            <a:r>
              <a:rPr lang="ru-RU" sz="12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очередям</a:t>
            </a:r>
            <a:endParaRPr lang="ru-RU" sz="1200" dirty="0">
              <a:solidFill>
                <a:srgbClr val="333333"/>
              </a:solidFill>
              <a:cs typeface="Arial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601658" y="2323229"/>
            <a:ext cx="5203825" cy="490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>
              <a:buClr>
                <a:srgbClr val="025EA1"/>
              </a:buClr>
              <a:buSzPct val="120000"/>
              <a:defRPr/>
            </a:pPr>
            <a:r>
              <a:rPr lang="ru-RU" sz="1600" b="1" dirty="0" err="1" smtClean="0">
                <a:solidFill>
                  <a:srgbClr val="025EA1"/>
                </a:solidFill>
                <a:ea typeface="Arial"/>
                <a:cs typeface="Arial"/>
              </a:rPr>
              <a:t>Сниппеты</a:t>
            </a:r>
            <a:endParaRPr lang="ru-RU" sz="1600" b="1" dirty="0">
              <a:solidFill>
                <a:srgbClr val="025EA1"/>
              </a:solidFill>
              <a:ea typeface="Arial"/>
              <a:cs typeface="Arial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44550EC-48AD-4BEB-A90C-AB86459BAFF2}"/>
              </a:ext>
            </a:extLst>
          </p:cNvPr>
          <p:cNvSpPr txBox="1"/>
          <p:nvPr/>
        </p:nvSpPr>
        <p:spPr>
          <a:xfrm>
            <a:off x="601659" y="2663289"/>
            <a:ext cx="5203827" cy="492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60904" rIns="121807" bIns="6090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>
              <a:buClr>
                <a:srgbClr val="00609E"/>
              </a:buClr>
              <a:buSzPct val="100000"/>
              <a:defRPr/>
            </a:pPr>
            <a:r>
              <a:rPr lang="ru-RU" sz="1200" dirty="0" err="1">
                <a:solidFill>
                  <a:srgbClr val="333333"/>
                </a:solidFill>
              </a:rPr>
              <a:t>Переиспользование</a:t>
            </a:r>
            <a:r>
              <a:rPr lang="ru-RU" sz="1200" dirty="0">
                <a:solidFill>
                  <a:srgbClr val="333333"/>
                </a:solidFill>
              </a:rPr>
              <a:t> частей </a:t>
            </a:r>
            <a:r>
              <a:rPr lang="ru-RU" sz="1200" dirty="0" smtClean="0">
                <a:solidFill>
                  <a:srgbClr val="333333"/>
                </a:solidFill>
              </a:rPr>
              <a:t>роботов в новых проектах с </a:t>
            </a:r>
            <a:r>
              <a:rPr lang="ru-RU" sz="1200" dirty="0">
                <a:solidFill>
                  <a:srgbClr val="333333"/>
                </a:solidFill>
              </a:rPr>
              <a:t>помощью </a:t>
            </a:r>
            <a:r>
              <a:rPr lang="ru-RU" sz="1200" dirty="0" err="1">
                <a:solidFill>
                  <a:srgbClr val="333333"/>
                </a:solidFill>
              </a:rPr>
              <a:t>сниппетов</a:t>
            </a:r>
            <a:r>
              <a:rPr lang="ru-RU" sz="1200" dirty="0">
                <a:solidFill>
                  <a:srgbClr val="333333"/>
                </a:solidFill>
              </a:rPr>
              <a:t> сокращает время разработки и упрощает поддержку</a:t>
            </a:r>
          </a:p>
        </p:txBody>
      </p:sp>
      <p:sp>
        <p:nvSpPr>
          <p:cNvPr id="231" name="Прямоугольник 230"/>
          <p:cNvSpPr/>
          <p:nvPr/>
        </p:nvSpPr>
        <p:spPr>
          <a:xfrm>
            <a:off x="601658" y="3210472"/>
            <a:ext cx="5203825" cy="490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>
              <a:buClr>
                <a:srgbClr val="025EA1"/>
              </a:buClr>
              <a:buSzPct val="120000"/>
              <a:defRPr/>
            </a:pPr>
            <a:r>
              <a:rPr lang="ru-RU" sz="1600" b="1" dirty="0">
                <a:solidFill>
                  <a:srgbClr val="025EA1"/>
                </a:solidFill>
                <a:ea typeface="Arial"/>
                <a:cs typeface="Arial"/>
              </a:rPr>
              <a:t>А</a:t>
            </a:r>
            <a:r>
              <a:rPr lang="ru-RU" sz="1600" b="1" dirty="0" smtClean="0">
                <a:solidFill>
                  <a:srgbClr val="025EA1"/>
                </a:solidFill>
                <a:ea typeface="Arial"/>
                <a:cs typeface="Arial"/>
              </a:rPr>
              <a:t>налитика и мониторинг</a:t>
            </a:r>
            <a:endParaRPr lang="ru-RU" sz="1600" b="1" dirty="0">
              <a:solidFill>
                <a:srgbClr val="025EA1"/>
              </a:solidFill>
              <a:ea typeface="Arial"/>
              <a:cs typeface="Arial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44550EC-48AD-4BEB-A90C-AB86459BAFF2}"/>
              </a:ext>
            </a:extLst>
          </p:cNvPr>
          <p:cNvSpPr txBox="1"/>
          <p:nvPr/>
        </p:nvSpPr>
        <p:spPr>
          <a:xfrm>
            <a:off x="601659" y="3549629"/>
            <a:ext cx="5203827" cy="676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60904" rIns="121807" bIns="6090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>
              <a:buClr>
                <a:srgbClr val="00609E"/>
              </a:buClr>
              <a:buSzPct val="100000"/>
              <a:defRPr/>
            </a:pPr>
            <a:r>
              <a:rPr lang="ru-RU" sz="1200" dirty="0" err="1">
                <a:solidFill>
                  <a:srgbClr val="333333"/>
                </a:solidFill>
              </a:rPr>
              <a:t>Дашборды</a:t>
            </a:r>
            <a:r>
              <a:rPr lang="ru-RU" sz="1200" dirty="0">
                <a:solidFill>
                  <a:srgbClr val="333333"/>
                </a:solidFill>
              </a:rPr>
              <a:t> по текущему состоянию роботов, очередей, </a:t>
            </a:r>
            <a:r>
              <a:rPr lang="ru-RU" sz="1200" dirty="0" smtClean="0">
                <a:solidFill>
                  <a:srgbClr val="333333"/>
                </a:solidFill>
              </a:rPr>
              <a:t/>
            </a:r>
            <a:br>
              <a:rPr lang="ru-RU" sz="1200" dirty="0" smtClean="0">
                <a:solidFill>
                  <a:srgbClr val="333333"/>
                </a:solidFill>
              </a:rPr>
            </a:br>
            <a:r>
              <a:rPr lang="ru-RU" sz="1200" dirty="0" smtClean="0">
                <a:solidFill>
                  <a:srgbClr val="333333"/>
                </a:solidFill>
              </a:rPr>
              <a:t>сервисов и агент-хостов. </a:t>
            </a:r>
            <a:r>
              <a:rPr lang="ru-RU" sz="1200" dirty="0">
                <a:solidFill>
                  <a:srgbClr val="333333"/>
                </a:solidFill>
              </a:rPr>
              <a:t>Аналитика </a:t>
            </a:r>
            <a:r>
              <a:rPr lang="ru-RU" sz="1200" dirty="0" smtClean="0">
                <a:solidFill>
                  <a:srgbClr val="333333"/>
                </a:solidFill>
              </a:rPr>
              <a:t>результатов работы </a:t>
            </a:r>
            <a:r>
              <a:rPr lang="ru-RU" sz="1200" dirty="0">
                <a:solidFill>
                  <a:srgbClr val="333333"/>
                </a:solidFill>
              </a:rPr>
              <a:t>роботов: </a:t>
            </a:r>
            <a:r>
              <a:rPr lang="ru-RU" sz="1200" dirty="0" smtClean="0">
                <a:solidFill>
                  <a:srgbClr val="333333"/>
                </a:solidFill>
              </a:rPr>
              <a:t/>
            </a:r>
            <a:br>
              <a:rPr lang="ru-RU" sz="1200" dirty="0" smtClean="0">
                <a:solidFill>
                  <a:srgbClr val="333333"/>
                </a:solidFill>
              </a:rPr>
            </a:br>
            <a:r>
              <a:rPr lang="ru-RU" sz="1200" dirty="0" smtClean="0">
                <a:solidFill>
                  <a:srgbClr val="333333"/>
                </a:solidFill>
              </a:rPr>
              <a:t>формирование отчетов, графиков </a:t>
            </a:r>
            <a:r>
              <a:rPr lang="ru-RU" sz="1200" dirty="0">
                <a:solidFill>
                  <a:srgbClr val="333333"/>
                </a:solidFill>
              </a:rPr>
              <a:t>и усредненных </a:t>
            </a:r>
            <a:r>
              <a:rPr lang="ru-RU" sz="1200" dirty="0" smtClean="0">
                <a:solidFill>
                  <a:srgbClr val="333333"/>
                </a:solidFill>
              </a:rPr>
              <a:t>показателей</a:t>
            </a:r>
            <a:endParaRPr lang="ru-RU" sz="1200" dirty="0">
              <a:solidFill>
                <a:srgbClr val="333333"/>
              </a:solidFill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601660" y="4281478"/>
            <a:ext cx="5203825" cy="490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>
              <a:buClr>
                <a:srgbClr val="025EA1"/>
              </a:buClr>
              <a:buSzPct val="120000"/>
              <a:defRPr/>
            </a:pPr>
            <a:r>
              <a:rPr lang="ru-RU" sz="1600" b="1" dirty="0" smtClean="0">
                <a:solidFill>
                  <a:srgbClr val="025EA1"/>
                </a:solidFill>
                <a:ea typeface="Arial"/>
                <a:cs typeface="Arial"/>
              </a:rPr>
              <a:t>Облачная архитектура</a:t>
            </a:r>
            <a:endParaRPr lang="ru-RU" sz="1600" b="1" dirty="0">
              <a:solidFill>
                <a:srgbClr val="025EA1"/>
              </a:solidFill>
              <a:ea typeface="Arial"/>
              <a:cs typeface="Arial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544550EC-48AD-4BEB-A90C-AB86459BAFF2}"/>
              </a:ext>
            </a:extLst>
          </p:cNvPr>
          <p:cNvSpPr txBox="1"/>
          <p:nvPr/>
        </p:nvSpPr>
        <p:spPr>
          <a:xfrm>
            <a:off x="601661" y="4610249"/>
            <a:ext cx="5203827" cy="676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60904" rIns="121807" bIns="6090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>
              <a:buClr>
                <a:srgbClr val="00609E"/>
              </a:buClr>
              <a:buSzPct val="100000"/>
              <a:defRPr/>
            </a:pPr>
            <a:r>
              <a:rPr lang="ru-RU" sz="1200" dirty="0" smtClean="0">
                <a:solidFill>
                  <a:srgbClr val="333333"/>
                </a:solidFill>
              </a:rPr>
              <a:t>Облачная </a:t>
            </a:r>
            <a:r>
              <a:rPr lang="ru-RU" sz="1200" dirty="0">
                <a:solidFill>
                  <a:srgbClr val="333333"/>
                </a:solidFill>
              </a:rPr>
              <a:t>архитектура, встроенное </a:t>
            </a:r>
            <a:r>
              <a:rPr lang="ru-RU" sz="1200" dirty="0" err="1" smtClean="0">
                <a:solidFill>
                  <a:srgbClr val="333333"/>
                </a:solidFill>
              </a:rPr>
              <a:t>версионирование</a:t>
            </a:r>
            <a:r>
              <a:rPr lang="ru-RU" sz="1200" dirty="0" smtClean="0">
                <a:solidFill>
                  <a:srgbClr val="333333"/>
                </a:solidFill>
              </a:rPr>
              <a:t>, возможность разграничения прав доступа на уровне проектов, современный </a:t>
            </a:r>
            <a:br>
              <a:rPr lang="ru-RU" sz="1200" dirty="0" smtClean="0">
                <a:solidFill>
                  <a:srgbClr val="333333"/>
                </a:solidFill>
              </a:rPr>
            </a:br>
            <a:r>
              <a:rPr lang="ru-RU" sz="1200" dirty="0" smtClean="0">
                <a:solidFill>
                  <a:srgbClr val="333333"/>
                </a:solidFill>
              </a:rPr>
              <a:t>дизайн </a:t>
            </a:r>
            <a:r>
              <a:rPr lang="ru-RU" sz="1200" dirty="0">
                <a:solidFill>
                  <a:srgbClr val="333333"/>
                </a:solidFill>
              </a:rPr>
              <a:t>веб-приложения</a:t>
            </a:r>
          </a:p>
        </p:txBody>
      </p:sp>
      <p:sp>
        <p:nvSpPr>
          <p:cNvPr id="241" name="Прямоугольник 240"/>
          <p:cNvSpPr/>
          <p:nvPr/>
        </p:nvSpPr>
        <p:spPr>
          <a:xfrm>
            <a:off x="601660" y="5342097"/>
            <a:ext cx="5203825" cy="490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>
              <a:buClr>
                <a:srgbClr val="025EA1"/>
              </a:buClr>
              <a:buSzPct val="120000"/>
              <a:defRPr/>
            </a:pPr>
            <a:r>
              <a:rPr lang="ru-RU" sz="1600" b="1" dirty="0" smtClean="0">
                <a:solidFill>
                  <a:srgbClr val="025EA1"/>
                </a:solidFill>
                <a:ea typeface="Arial"/>
                <a:cs typeface="Arial"/>
              </a:rPr>
              <a:t>Безопасность</a:t>
            </a:r>
            <a:endParaRPr lang="ru-RU" sz="1600" b="1" dirty="0">
              <a:solidFill>
                <a:srgbClr val="025EA1"/>
              </a:solidFill>
              <a:ea typeface="Arial"/>
              <a:cs typeface="Arial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544550EC-48AD-4BEB-A90C-AB86459BAFF2}"/>
              </a:ext>
            </a:extLst>
          </p:cNvPr>
          <p:cNvSpPr txBox="1"/>
          <p:nvPr/>
        </p:nvSpPr>
        <p:spPr>
          <a:xfrm>
            <a:off x="601661" y="5715121"/>
            <a:ext cx="5203827" cy="676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60904" rIns="121807" bIns="6090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defTabSz="914400">
              <a:buClr>
                <a:srgbClr val="333333"/>
              </a:buClr>
              <a:defRPr/>
            </a:pPr>
            <a:r>
              <a:rPr lang="ru-RU" sz="1200" dirty="0" smtClean="0">
                <a:solidFill>
                  <a:srgbClr val="333333"/>
                </a:solidFill>
                <a:cs typeface="Arial"/>
              </a:rPr>
              <a:t>Архитектура </a:t>
            </a:r>
            <a:r>
              <a:rPr lang="ru-RU" sz="1200" dirty="0">
                <a:solidFill>
                  <a:srgbClr val="333333"/>
                </a:solidFill>
                <a:cs typeface="Arial"/>
              </a:rPr>
              <a:t>платформы позволяет работать с чувствительными корпоративными данными, встроенный аудит событий </a:t>
            </a:r>
            <a:r>
              <a:rPr lang="ru-RU" sz="1200" dirty="0" smtClean="0">
                <a:solidFill>
                  <a:srgbClr val="333333"/>
                </a:solidFill>
                <a:cs typeface="Arial"/>
              </a:rPr>
              <a:t/>
            </a:r>
            <a:br>
              <a:rPr lang="ru-RU" sz="1200" dirty="0" smtClean="0">
                <a:solidFill>
                  <a:srgbClr val="333333"/>
                </a:solidFill>
                <a:cs typeface="Arial"/>
              </a:rPr>
            </a:br>
            <a:r>
              <a:rPr lang="ru-RU" sz="1200" dirty="0" smtClean="0">
                <a:solidFill>
                  <a:srgbClr val="333333"/>
                </a:solidFill>
                <a:cs typeface="Arial"/>
              </a:rPr>
              <a:t>безопасности</a:t>
            </a:r>
            <a:endParaRPr lang="ru-RU" sz="1200" dirty="0">
              <a:solidFill>
                <a:srgbClr val="333333"/>
              </a:solidFill>
              <a:cs typeface="Arial"/>
            </a:endParaRPr>
          </a:p>
        </p:txBody>
      </p:sp>
      <p:pic>
        <p:nvPicPr>
          <p:cNvPr id="145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80" y="301038"/>
            <a:ext cx="1656019" cy="652602"/>
          </a:xfrm>
          <a:prstGeom prst="rect">
            <a:avLst/>
          </a:prstGeom>
        </p:spPr>
      </p:pic>
      <p:sp>
        <p:nvSpPr>
          <p:cNvPr id="14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11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аблиц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Диаграмм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аймлайн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Кар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SmartArt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Контак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17.xml><?xml version="1.0" encoding="utf-8"?>
<a:theme xmlns:a="http://schemas.openxmlformats.org/drawingml/2006/main" name="1_Титуль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19.xml><?xml version="1.0" encoding="utf-8"?>
<a:theme xmlns:a="http://schemas.openxmlformats.org/drawingml/2006/main" name="1_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й слайд_ДСП / КТ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_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_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4_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5_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25.xml><?xml version="1.0" encoding="utf-8"?>
<a:theme xmlns:a="http://schemas.openxmlformats.org/drawingml/2006/main" name="6_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_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27.xml><?xml version="1.0" encoding="utf-8"?>
<a:theme xmlns:a="http://schemas.openxmlformats.org/drawingml/2006/main" name="7_Текстовые слайды">
  <a:themeElements>
    <a:clrScheme name="Другая 1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00B0F0"/>
      </a:hlink>
      <a:folHlink>
        <a:srgbClr val="00B0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8_Текстовые слайды">
  <a:themeElements>
    <a:clrScheme name="Другая 14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83C9FD"/>
      </a:hlink>
      <a:folHlink>
        <a:srgbClr val="83C9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9_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итульный слайд без логотипа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10_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1_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4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3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Содержание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Перебивоч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Акцентн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Цветные фоны (для публичных выступлений)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кстовые слайды">
  <a:themeElements>
    <a:clrScheme name="Другая 1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00B0F0"/>
      </a:hlink>
      <a:folHlink>
        <a:srgbClr val="00B0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Слайды с изображениями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204900</TotalTime>
  <Words>1111</Words>
  <Application>Microsoft Office PowerPoint</Application>
  <PresentationFormat>Широкоэкранный</PresentationFormat>
  <Paragraphs>365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32</vt:i4>
      </vt:variant>
      <vt:variant>
        <vt:lpstr>Заголовки слайдов</vt:lpstr>
      </vt:variant>
      <vt:variant>
        <vt:i4>19</vt:i4>
      </vt:variant>
    </vt:vector>
  </HeadingPairs>
  <TitlesOfParts>
    <vt:vector size="62" baseType="lpstr">
      <vt:lpstr>Arial</vt:lpstr>
      <vt:lpstr>Arial Bold</vt:lpstr>
      <vt:lpstr>Calibri</vt:lpstr>
      <vt:lpstr>Calibri Light</vt:lpstr>
      <vt:lpstr>Lato Light</vt:lpstr>
      <vt:lpstr>League Spartan</vt:lpstr>
      <vt:lpstr>Mukta ExtraLight</vt:lpstr>
      <vt:lpstr>Open Sans Light</vt:lpstr>
      <vt:lpstr>Poppins</vt:lpstr>
      <vt:lpstr>Rosatom</vt:lpstr>
      <vt:lpstr>Rosatom Light</vt:lpstr>
      <vt:lpstr>Титульный слайд</vt:lpstr>
      <vt:lpstr>Титульный слайд_ДСП / КТ</vt:lpstr>
      <vt:lpstr>Титульный слайд без логотипа</vt:lpstr>
      <vt:lpstr>Содержание</vt:lpstr>
      <vt:lpstr>Перебивочный слайд</vt:lpstr>
      <vt:lpstr>Акцентные слайды</vt:lpstr>
      <vt:lpstr>Цветные фоны (для публичных выступлений)</vt:lpstr>
      <vt:lpstr>Текстовые слайды</vt:lpstr>
      <vt:lpstr>Слайды с изображениями</vt:lpstr>
      <vt:lpstr>Таблицы</vt:lpstr>
      <vt:lpstr>Диаграммы</vt:lpstr>
      <vt:lpstr>Таймлайны</vt:lpstr>
      <vt:lpstr>Карты</vt:lpstr>
      <vt:lpstr>SmartArt</vt:lpstr>
      <vt:lpstr>Контакты</vt:lpstr>
      <vt:lpstr>Текст картинка</vt:lpstr>
      <vt:lpstr>1_Титульный слайд</vt:lpstr>
      <vt:lpstr>1_Диаграммы</vt:lpstr>
      <vt:lpstr>1_Текстовые слайды</vt:lpstr>
      <vt:lpstr>2_Текстовые слайды</vt:lpstr>
      <vt:lpstr>3_Текстовые слайды</vt:lpstr>
      <vt:lpstr>4_Текстовые слайды</vt:lpstr>
      <vt:lpstr>5_Текстовые слайды</vt:lpstr>
      <vt:lpstr>Текст</vt:lpstr>
      <vt:lpstr>6_Текстовые слайды</vt:lpstr>
      <vt:lpstr>2_Диаграммы</vt:lpstr>
      <vt:lpstr>7_Текстовые слайды</vt:lpstr>
      <vt:lpstr>8_Текстовые слайды</vt:lpstr>
      <vt:lpstr>9_Текстовые слайды</vt:lpstr>
      <vt:lpstr>10_Текстовые слайды</vt:lpstr>
      <vt:lpstr>11_Текстовые слайды</vt:lpstr>
      <vt:lpstr>4_Текст картинка</vt:lpstr>
      <vt:lpstr>Платформа программной роботизации Атом.РИТА</vt:lpstr>
      <vt:lpstr>АО «Гринатом» — ИТ-интегратор Росатом</vt:lpstr>
      <vt:lpstr>Быстрые победы с программной роботизацией</vt:lpstr>
      <vt:lpstr>Опыт программной роботизации в АО «Гринатом»</vt:lpstr>
      <vt:lpstr>История развития RPA в АО «ГРИНАТОМ»</vt:lpstr>
      <vt:lpstr>Описание платформы </vt:lpstr>
      <vt:lpstr>Модули платформы Атом.РИТА</vt:lpstr>
      <vt:lpstr>С чем работают роботы Атом.РИТА</vt:lpstr>
      <vt:lpstr>Ключевые преимущества платформы Атом.РИТА</vt:lpstr>
      <vt:lpstr>Презентация PowerPoint</vt:lpstr>
      <vt:lpstr>Презентация PowerPoint</vt:lpstr>
      <vt:lpstr>Презентация PowerPoint</vt:lpstr>
      <vt:lpstr>В каких случаях роботизация эффективнее, чем классическая автоматизация </vt:lpstr>
      <vt:lpstr>Примеры областей применения программных роботов</vt:lpstr>
      <vt:lpstr>Какие эффекты можно получить, внедрив программную роботизацию </vt:lpstr>
      <vt:lpstr>Успешные кейсы реализации</vt:lpstr>
      <vt:lpstr>Критерии выбора бизнес-процесса для роботизации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Поспелова</dc:creator>
  <cp:lastModifiedBy>Александр Бакеев</cp:lastModifiedBy>
  <cp:revision>1068</cp:revision>
  <cp:lastPrinted>2022-03-29T16:00:11Z</cp:lastPrinted>
  <dcterms:created xsi:type="dcterms:W3CDTF">2021-10-19T14:08:40Z</dcterms:created>
  <dcterms:modified xsi:type="dcterms:W3CDTF">2024-07-09T13:17:42Z</dcterms:modified>
</cp:coreProperties>
</file>